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4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mailto:zavady@praha10.cz" TargetMode="External"/><Relationship Id="rId2" Type="http://schemas.openxmlformats.org/officeDocument/2006/relationships/hyperlink" Target="mailto:bezodpadu@praha10.cz" TargetMode="External"/><Relationship Id="rId1" Type="http://schemas.openxmlformats.org/officeDocument/2006/relationships/hyperlink" Target="mailto:roman.kastovsky@praha10.cz" TargetMode="External"/><Relationship Id="rId5" Type="http://schemas.openxmlformats.org/officeDocument/2006/relationships/hyperlink" Target="http://www.praha10.cz/bezodpadu" TargetMode="External"/><Relationship Id="rId4" Type="http://schemas.openxmlformats.org/officeDocument/2006/relationships/hyperlink" Target="http://www.praha10.cz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zavady@praha10.cz" TargetMode="External"/><Relationship Id="rId2" Type="http://schemas.openxmlformats.org/officeDocument/2006/relationships/hyperlink" Target="mailto:bezodpadu@praha10.cz" TargetMode="External"/><Relationship Id="rId1" Type="http://schemas.openxmlformats.org/officeDocument/2006/relationships/hyperlink" Target="mailto:roman.kastovsky@praha10.cz" TargetMode="External"/><Relationship Id="rId5" Type="http://schemas.openxmlformats.org/officeDocument/2006/relationships/hyperlink" Target="http://www.praha10.cz/bezodpadu" TargetMode="External"/><Relationship Id="rId4" Type="http://schemas.openxmlformats.org/officeDocument/2006/relationships/hyperlink" Target="http://www.praha10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F555D-4B31-41FA-8DE7-CE97D5F86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09EEC-434D-4E3E-87BA-A6834A672F1C}">
      <dgm:prSet/>
      <dgm:spPr/>
      <dgm:t>
        <a:bodyPr/>
        <a:lstStyle/>
        <a:p>
          <a:r>
            <a:rPr lang="cs-CZ" i="1" dirty="0">
              <a:solidFill>
                <a:schemeClr val="tx1"/>
              </a:solidFill>
            </a:rPr>
            <a:t>Plánovaný program:</a:t>
          </a:r>
          <a:endParaRPr lang="en-US" dirty="0">
            <a:solidFill>
              <a:schemeClr val="tx1"/>
            </a:solidFill>
          </a:endParaRPr>
        </a:p>
      </dgm:t>
    </dgm:pt>
    <dgm:pt modelId="{0A350CD5-578B-4B37-8ED9-B50F10B2C5F3}" type="parTrans" cxnId="{38EDCB4F-F99D-4722-95E4-FC09714F161F}">
      <dgm:prSet/>
      <dgm:spPr/>
      <dgm:t>
        <a:bodyPr/>
        <a:lstStyle/>
        <a:p>
          <a:endParaRPr lang="en-US"/>
        </a:p>
      </dgm:t>
    </dgm:pt>
    <dgm:pt modelId="{7C0B6EB3-1ACD-4DB3-9124-632D2F51162F}" type="sibTrans" cxnId="{38EDCB4F-F99D-4722-95E4-FC09714F161F}">
      <dgm:prSet/>
      <dgm:spPr/>
      <dgm:t>
        <a:bodyPr/>
        <a:lstStyle/>
        <a:p>
          <a:endParaRPr lang="en-US"/>
        </a:p>
      </dgm:t>
    </dgm:pt>
    <dgm:pt modelId="{8D6A3275-7039-4295-B43D-224A759B9B72}">
      <dgm:prSet/>
      <dgm:spPr/>
      <dgm:t>
        <a:bodyPr/>
        <a:lstStyle/>
        <a:p>
          <a:r>
            <a:rPr lang="cs-CZ" sz="2200" i="1" kern="1200"/>
            <a:t>Úvodní představení účastníků, krátké slovo radního pro ŽP a udržitelnost</a:t>
          </a:r>
          <a:endParaRPr lang="en-US" sz="2200" kern="1200" dirty="0"/>
        </a:p>
      </dgm:t>
    </dgm:pt>
    <dgm:pt modelId="{9913CBC8-9F0F-4765-955B-0066F0FC7825}" type="parTrans" cxnId="{30C95E4E-A769-409B-9748-26D6084CA102}">
      <dgm:prSet/>
      <dgm:spPr/>
      <dgm:t>
        <a:bodyPr/>
        <a:lstStyle/>
        <a:p>
          <a:endParaRPr lang="en-US"/>
        </a:p>
      </dgm:t>
    </dgm:pt>
    <dgm:pt modelId="{318FBBE2-95DF-4661-9866-42731BE7319F}" type="sibTrans" cxnId="{30C95E4E-A769-409B-9748-26D6084CA102}">
      <dgm:prSet/>
      <dgm:spPr/>
      <dgm:t>
        <a:bodyPr/>
        <a:lstStyle/>
        <a:p>
          <a:endParaRPr lang="en-US"/>
        </a:p>
      </dgm:t>
    </dgm:pt>
    <dgm:pt modelId="{DBA3F04A-5E69-4E25-9A93-2FA15DBF983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Aktuality z MČ Praha 10 </a:t>
          </a:r>
          <a:endParaRPr lang="cs-CZ" sz="2200" kern="1200" dirty="0"/>
        </a:p>
      </dgm:t>
    </dgm:pt>
    <dgm:pt modelId="{CC618A2E-79CC-4C23-87CC-D3AF38D32EF6}" type="parTrans" cxnId="{59CAF4A2-4746-4A00-93C9-0CB1BDA5FBC3}">
      <dgm:prSet/>
      <dgm:spPr/>
      <dgm:t>
        <a:bodyPr/>
        <a:lstStyle/>
        <a:p>
          <a:endParaRPr lang="cs-CZ"/>
        </a:p>
      </dgm:t>
    </dgm:pt>
    <dgm:pt modelId="{F6ECB261-8263-40C9-85B1-17FA417CE511}" type="sibTrans" cxnId="{59CAF4A2-4746-4A00-93C9-0CB1BDA5FBC3}">
      <dgm:prSet/>
      <dgm:spPr/>
      <dgm:t>
        <a:bodyPr/>
        <a:lstStyle/>
        <a:p>
          <a:endParaRPr lang="cs-CZ"/>
        </a:p>
      </dgm:t>
    </dgm:pt>
    <dgm:pt modelId="{4DABEEA3-AC71-490C-B025-23BF8C5A13A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Host: </a:t>
          </a:r>
          <a:r>
            <a:rPr lang="cs-CZ" sz="2200" b="1" i="1" kern="1200"/>
            <a:t>Štěpánka </a:t>
          </a:r>
          <a:r>
            <a:rPr lang="cs-CZ" sz="2200" b="1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Kováříková</a:t>
          </a:r>
          <a:r>
            <a:rPr lang="cs-CZ" sz="2200" b="1" i="1" u="none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, Lesy hl. m. Prahy, </a:t>
          </a:r>
          <a:r>
            <a:rPr lang="cs-CZ" sz="2200" b="1" i="1" u="none" kern="1200"/>
            <a:t>Ekovýchovné </a:t>
          </a:r>
          <a:r>
            <a:rPr lang="cs-CZ" sz="2200" b="1" i="1" kern="1200"/>
            <a:t>aktivity pro děti a veřejnost</a:t>
          </a:r>
          <a:endParaRPr lang="cs-CZ" sz="2200" kern="1200" dirty="0"/>
        </a:p>
      </dgm:t>
    </dgm:pt>
    <dgm:pt modelId="{F07CB726-D36A-4643-8942-8D9C8C8AC907}" type="parTrans" cxnId="{1F81C37F-0CF6-43EF-8D87-4E1A2DE7724F}">
      <dgm:prSet/>
      <dgm:spPr/>
      <dgm:t>
        <a:bodyPr/>
        <a:lstStyle/>
        <a:p>
          <a:endParaRPr lang="cs-CZ"/>
        </a:p>
      </dgm:t>
    </dgm:pt>
    <dgm:pt modelId="{EB2FD9FD-757B-436C-9F0A-03BB94351E76}" type="sibTrans" cxnId="{1F81C37F-0CF6-43EF-8D87-4E1A2DE7724F}">
      <dgm:prSet/>
      <dgm:spPr/>
      <dgm:t>
        <a:bodyPr/>
        <a:lstStyle/>
        <a:p>
          <a:endParaRPr lang="cs-CZ"/>
        </a:p>
      </dgm:t>
    </dgm:pt>
    <dgm:pt modelId="{0FD39FB5-5B3F-4E0B-AF33-DB16528D612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 dirty="0"/>
            <a:t>Host: </a:t>
          </a:r>
          <a:r>
            <a:rPr lang="cs-CZ" sz="2200" b="1" i="1" kern="1200" dirty="0"/>
            <a:t>Vesna Vaško, Městská knihovna v Praze; Ekologická osvěta a udržitelnost na pobočkách knihovny</a:t>
          </a:r>
          <a:endParaRPr lang="cs-CZ" sz="2200" kern="1200" dirty="0"/>
        </a:p>
      </dgm:t>
    </dgm:pt>
    <dgm:pt modelId="{72555A50-197B-41E7-BE96-2E58FA3B404A}" type="parTrans" cxnId="{CD6FC5A9-B7CD-4DC0-BDDB-E7B4760E5405}">
      <dgm:prSet/>
      <dgm:spPr/>
      <dgm:t>
        <a:bodyPr/>
        <a:lstStyle/>
        <a:p>
          <a:endParaRPr lang="cs-CZ"/>
        </a:p>
      </dgm:t>
    </dgm:pt>
    <dgm:pt modelId="{350DFC5B-6B78-4D24-B14C-31C9ECD836B5}" type="sibTrans" cxnId="{CD6FC5A9-B7CD-4DC0-BDDB-E7B4760E5405}">
      <dgm:prSet/>
      <dgm:spPr/>
      <dgm:t>
        <a:bodyPr/>
        <a:lstStyle/>
        <a:p>
          <a:endParaRPr lang="cs-CZ"/>
        </a:p>
      </dgm:t>
    </dgm:pt>
    <dgm:pt modelId="{DA9C50AA-7072-4AC0-ACD3-6CE1EEEF582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Host: </a:t>
          </a:r>
          <a:r>
            <a:rPr lang="cs-CZ" sz="2200" b="1" i="1" kern="1200"/>
            <a:t>Petr Pavelčík, CI2, o. p. s.; Informace o projektu Škola, která chrání klima</a:t>
          </a:r>
          <a:endParaRPr lang="cs-CZ" sz="2200" kern="1200"/>
        </a:p>
      </dgm:t>
    </dgm:pt>
    <dgm:pt modelId="{53DCEDB0-A73A-4D7A-B83A-3766DBEEF73C}" type="parTrans" cxnId="{8776264E-222A-4971-8A1D-755520A9F989}">
      <dgm:prSet/>
      <dgm:spPr/>
      <dgm:t>
        <a:bodyPr/>
        <a:lstStyle/>
        <a:p>
          <a:endParaRPr lang="cs-CZ"/>
        </a:p>
      </dgm:t>
    </dgm:pt>
    <dgm:pt modelId="{514764F5-1CD2-48C3-86B4-ECECD04E2272}" type="sibTrans" cxnId="{8776264E-222A-4971-8A1D-755520A9F989}">
      <dgm:prSet/>
      <dgm:spPr/>
      <dgm:t>
        <a:bodyPr/>
        <a:lstStyle/>
        <a:p>
          <a:endParaRPr lang="cs-CZ"/>
        </a:p>
      </dgm:t>
    </dgm:pt>
    <dgm:pt modelId="{78CCDE3B-9C83-4A26-AE51-38E5CD287FB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Plánované aktivity účastníků setkání v roce 2026 </a:t>
          </a:r>
          <a:endParaRPr lang="cs-CZ" sz="2200" kern="1200"/>
        </a:p>
      </dgm:t>
    </dgm:pt>
    <dgm:pt modelId="{F278E3C3-3289-4C09-81E0-00CB463329CD}" type="parTrans" cxnId="{39281C88-D6CA-43F5-A5B9-077C96377CD6}">
      <dgm:prSet/>
      <dgm:spPr/>
      <dgm:t>
        <a:bodyPr/>
        <a:lstStyle/>
        <a:p>
          <a:endParaRPr lang="cs-CZ"/>
        </a:p>
      </dgm:t>
    </dgm:pt>
    <dgm:pt modelId="{A7F453CC-58CC-485A-8EE3-D9382BC85757}" type="sibTrans" cxnId="{39281C88-D6CA-43F5-A5B9-077C96377CD6}">
      <dgm:prSet/>
      <dgm:spPr/>
      <dgm:t>
        <a:bodyPr/>
        <a:lstStyle/>
        <a:p>
          <a:endParaRPr lang="cs-CZ"/>
        </a:p>
      </dgm:t>
    </dgm:pt>
    <dgm:pt modelId="{0CF29C89-875E-4AFE-814A-58C0EF4E8CA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Inspirace, náměty, požadavky ke spolupráci.</a:t>
          </a:r>
          <a:endParaRPr lang="cs-CZ" sz="2200" kern="1200"/>
        </a:p>
      </dgm:t>
    </dgm:pt>
    <dgm:pt modelId="{3FBFBEEA-CD58-45BE-AF60-9CF874497629}" type="parTrans" cxnId="{1DC61119-477E-42FC-A818-DAA6AE1756D4}">
      <dgm:prSet/>
      <dgm:spPr/>
      <dgm:t>
        <a:bodyPr/>
        <a:lstStyle/>
        <a:p>
          <a:endParaRPr lang="cs-CZ"/>
        </a:p>
      </dgm:t>
    </dgm:pt>
    <dgm:pt modelId="{80234910-5311-4DA4-BAF7-7CBD3FA6CA92}" type="sibTrans" cxnId="{1DC61119-477E-42FC-A818-DAA6AE1756D4}">
      <dgm:prSet/>
      <dgm:spPr/>
      <dgm:t>
        <a:bodyPr/>
        <a:lstStyle/>
        <a:p>
          <a:endParaRPr lang="cs-CZ"/>
        </a:p>
      </dgm:t>
    </dgm:pt>
    <dgm:pt modelId="{F34CF73D-D89D-49D6-8062-DD0AE5F104D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cs-CZ" sz="2200" i="1" kern="1200"/>
            <a:t>Neformální diskuze</a:t>
          </a:r>
          <a:endParaRPr lang="cs-CZ" sz="2200" kern="1200" dirty="0"/>
        </a:p>
      </dgm:t>
    </dgm:pt>
    <dgm:pt modelId="{DA419317-0BAD-4A9A-892D-AE6FA961DBAE}" type="parTrans" cxnId="{2A676469-6942-49B8-AD03-04FE0081CDA4}">
      <dgm:prSet/>
      <dgm:spPr/>
      <dgm:t>
        <a:bodyPr/>
        <a:lstStyle/>
        <a:p>
          <a:endParaRPr lang="cs-CZ"/>
        </a:p>
      </dgm:t>
    </dgm:pt>
    <dgm:pt modelId="{0D9AC390-2569-4E20-A6C9-4AF5422F4B8C}" type="sibTrans" cxnId="{2A676469-6942-49B8-AD03-04FE0081CDA4}">
      <dgm:prSet/>
      <dgm:spPr/>
      <dgm:t>
        <a:bodyPr/>
        <a:lstStyle/>
        <a:p>
          <a:endParaRPr lang="cs-CZ"/>
        </a:p>
      </dgm:t>
    </dgm:pt>
    <dgm:pt modelId="{81174A07-0DA7-4C1D-98E3-5EBF4C228ABF}" type="pres">
      <dgm:prSet presAssocID="{472F555D-4B31-41FA-8DE7-CE97D5F860F5}" presName="linear" presStyleCnt="0">
        <dgm:presLayoutVars>
          <dgm:animLvl val="lvl"/>
          <dgm:resizeHandles val="exact"/>
        </dgm:presLayoutVars>
      </dgm:prSet>
      <dgm:spPr/>
    </dgm:pt>
    <dgm:pt modelId="{A462D8A2-64B5-4EBE-B4BB-374FE92A64D4}" type="pres">
      <dgm:prSet presAssocID="{20409EEC-434D-4E3E-87BA-A6834A672F1C}" presName="parentText" presStyleLbl="node1" presStyleIdx="0" presStyleCnt="1" custLinFactNeighborX="641" custLinFactNeighborY="623">
        <dgm:presLayoutVars>
          <dgm:chMax val="0"/>
          <dgm:bulletEnabled val="1"/>
        </dgm:presLayoutVars>
      </dgm:prSet>
      <dgm:spPr/>
    </dgm:pt>
    <dgm:pt modelId="{76923F80-5E65-472B-863A-3C6BAFF2D00A}" type="pres">
      <dgm:prSet presAssocID="{20409EEC-434D-4E3E-87BA-A6834A672F1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C48302-AF9A-42A3-B78A-A96EEA51E5BD}" type="presOf" srcId="{78CCDE3B-9C83-4A26-AE51-38E5CD287FB7}" destId="{76923F80-5E65-472B-863A-3C6BAFF2D00A}" srcOrd="0" destOrd="5" presId="urn:microsoft.com/office/officeart/2005/8/layout/vList2"/>
    <dgm:cxn modelId="{1DC61119-477E-42FC-A818-DAA6AE1756D4}" srcId="{20409EEC-434D-4E3E-87BA-A6834A672F1C}" destId="{0CF29C89-875E-4AFE-814A-58C0EF4E8CAD}" srcOrd="6" destOrd="0" parTransId="{3FBFBEEA-CD58-45BE-AF60-9CF874497629}" sibTransId="{80234910-5311-4DA4-BAF7-7CBD3FA6CA92}"/>
    <dgm:cxn modelId="{53F61E2E-D8F4-4DAC-B7AF-86C76977A8EA}" type="presOf" srcId="{4DABEEA3-AC71-490C-B025-23BF8C5A13AA}" destId="{76923F80-5E65-472B-863A-3C6BAFF2D00A}" srcOrd="0" destOrd="2" presId="urn:microsoft.com/office/officeart/2005/8/layout/vList2"/>
    <dgm:cxn modelId="{2A676469-6942-49B8-AD03-04FE0081CDA4}" srcId="{20409EEC-434D-4E3E-87BA-A6834A672F1C}" destId="{F34CF73D-D89D-49D6-8062-DD0AE5F104D6}" srcOrd="7" destOrd="0" parTransId="{DA419317-0BAD-4A9A-892D-AE6FA961DBAE}" sibTransId="{0D9AC390-2569-4E20-A6C9-4AF5422F4B8C}"/>
    <dgm:cxn modelId="{FE8B8749-BFA0-4339-ACBD-ABAFF8B47928}" type="presOf" srcId="{472F555D-4B31-41FA-8DE7-CE97D5F860F5}" destId="{81174A07-0DA7-4C1D-98E3-5EBF4C228ABF}" srcOrd="0" destOrd="0" presId="urn:microsoft.com/office/officeart/2005/8/layout/vList2"/>
    <dgm:cxn modelId="{ECA6E94B-B822-442E-B6F7-C8365D327BB7}" type="presOf" srcId="{0FD39FB5-5B3F-4E0B-AF33-DB16528D6122}" destId="{76923F80-5E65-472B-863A-3C6BAFF2D00A}" srcOrd="0" destOrd="3" presId="urn:microsoft.com/office/officeart/2005/8/layout/vList2"/>
    <dgm:cxn modelId="{8776264E-222A-4971-8A1D-755520A9F989}" srcId="{20409EEC-434D-4E3E-87BA-A6834A672F1C}" destId="{DA9C50AA-7072-4AC0-ACD3-6CE1EEEF5825}" srcOrd="4" destOrd="0" parTransId="{53DCEDB0-A73A-4D7A-B83A-3766DBEEF73C}" sibTransId="{514764F5-1CD2-48C3-86B4-ECECD04E2272}"/>
    <dgm:cxn modelId="{30C95E4E-A769-409B-9748-26D6084CA102}" srcId="{20409EEC-434D-4E3E-87BA-A6834A672F1C}" destId="{8D6A3275-7039-4295-B43D-224A759B9B72}" srcOrd="0" destOrd="0" parTransId="{9913CBC8-9F0F-4765-955B-0066F0FC7825}" sibTransId="{318FBBE2-95DF-4661-9866-42731BE7319F}"/>
    <dgm:cxn modelId="{38EDCB4F-F99D-4722-95E4-FC09714F161F}" srcId="{472F555D-4B31-41FA-8DE7-CE97D5F860F5}" destId="{20409EEC-434D-4E3E-87BA-A6834A672F1C}" srcOrd="0" destOrd="0" parTransId="{0A350CD5-578B-4B37-8ED9-B50F10B2C5F3}" sibTransId="{7C0B6EB3-1ACD-4DB3-9124-632D2F51162F}"/>
    <dgm:cxn modelId="{1F81C37F-0CF6-43EF-8D87-4E1A2DE7724F}" srcId="{20409EEC-434D-4E3E-87BA-A6834A672F1C}" destId="{4DABEEA3-AC71-490C-B025-23BF8C5A13AA}" srcOrd="2" destOrd="0" parTransId="{F07CB726-D36A-4643-8942-8D9C8C8AC907}" sibTransId="{EB2FD9FD-757B-436C-9F0A-03BB94351E76}"/>
    <dgm:cxn modelId="{39281C88-D6CA-43F5-A5B9-077C96377CD6}" srcId="{20409EEC-434D-4E3E-87BA-A6834A672F1C}" destId="{78CCDE3B-9C83-4A26-AE51-38E5CD287FB7}" srcOrd="5" destOrd="0" parTransId="{F278E3C3-3289-4C09-81E0-00CB463329CD}" sibTransId="{A7F453CC-58CC-485A-8EE3-D9382BC85757}"/>
    <dgm:cxn modelId="{A2A16290-4A66-4FA6-9185-E1201820C296}" type="presOf" srcId="{8D6A3275-7039-4295-B43D-224A759B9B72}" destId="{76923F80-5E65-472B-863A-3C6BAFF2D00A}" srcOrd="0" destOrd="0" presId="urn:microsoft.com/office/officeart/2005/8/layout/vList2"/>
    <dgm:cxn modelId="{90C3F89C-9E9D-4A3E-8D80-79F7BB8C2EA4}" type="presOf" srcId="{0CF29C89-875E-4AFE-814A-58C0EF4E8CAD}" destId="{76923F80-5E65-472B-863A-3C6BAFF2D00A}" srcOrd="0" destOrd="6" presId="urn:microsoft.com/office/officeart/2005/8/layout/vList2"/>
    <dgm:cxn modelId="{59CAF4A2-4746-4A00-93C9-0CB1BDA5FBC3}" srcId="{20409EEC-434D-4E3E-87BA-A6834A672F1C}" destId="{DBA3F04A-5E69-4E25-9A93-2FA15DBF983E}" srcOrd="1" destOrd="0" parTransId="{CC618A2E-79CC-4C23-87CC-D3AF38D32EF6}" sibTransId="{F6ECB261-8263-40C9-85B1-17FA417CE511}"/>
    <dgm:cxn modelId="{CD6FC5A9-B7CD-4DC0-BDDB-E7B4760E5405}" srcId="{20409EEC-434D-4E3E-87BA-A6834A672F1C}" destId="{0FD39FB5-5B3F-4E0B-AF33-DB16528D6122}" srcOrd="3" destOrd="0" parTransId="{72555A50-197B-41E7-BE96-2E58FA3B404A}" sibTransId="{350DFC5B-6B78-4D24-B14C-31C9ECD836B5}"/>
    <dgm:cxn modelId="{ABAC05C7-9045-495E-92FF-3A533741DDCF}" type="presOf" srcId="{DA9C50AA-7072-4AC0-ACD3-6CE1EEEF5825}" destId="{76923F80-5E65-472B-863A-3C6BAFF2D00A}" srcOrd="0" destOrd="4" presId="urn:microsoft.com/office/officeart/2005/8/layout/vList2"/>
    <dgm:cxn modelId="{5C9C16EB-A30B-4299-8D4B-2D9134D26E79}" type="presOf" srcId="{F34CF73D-D89D-49D6-8062-DD0AE5F104D6}" destId="{76923F80-5E65-472B-863A-3C6BAFF2D00A}" srcOrd="0" destOrd="7" presId="urn:microsoft.com/office/officeart/2005/8/layout/vList2"/>
    <dgm:cxn modelId="{6B6973F5-904C-46C9-A316-4CEDD4C5D7F2}" type="presOf" srcId="{DBA3F04A-5E69-4E25-9A93-2FA15DBF983E}" destId="{76923F80-5E65-472B-863A-3C6BAFF2D00A}" srcOrd="0" destOrd="1" presId="urn:microsoft.com/office/officeart/2005/8/layout/vList2"/>
    <dgm:cxn modelId="{2B5AD3FD-9F04-49A2-9DE4-CA78C1134BF8}" type="presOf" srcId="{20409EEC-434D-4E3E-87BA-A6834A672F1C}" destId="{A462D8A2-64B5-4EBE-B4BB-374FE92A64D4}" srcOrd="0" destOrd="0" presId="urn:microsoft.com/office/officeart/2005/8/layout/vList2"/>
    <dgm:cxn modelId="{2918F9DF-4D5F-4B99-90B5-44E56BF6F614}" type="presParOf" srcId="{81174A07-0DA7-4C1D-98E3-5EBF4C228ABF}" destId="{A462D8A2-64B5-4EBE-B4BB-374FE92A64D4}" srcOrd="0" destOrd="0" presId="urn:microsoft.com/office/officeart/2005/8/layout/vList2"/>
    <dgm:cxn modelId="{83EDBECA-438C-4AEE-BB82-CE3A94C0F1A0}" type="presParOf" srcId="{81174A07-0DA7-4C1D-98E3-5EBF4C228ABF}" destId="{76923F80-5E65-472B-863A-3C6BAFF2D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38C81-91C0-43C1-88BA-12208C2F06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08681-2175-4971-90F8-055926F69BB1}">
      <dgm:prSet/>
      <dgm:spPr/>
      <dgm:t>
        <a:bodyPr/>
        <a:lstStyle/>
        <a:p>
          <a:r>
            <a:rPr lang="cs-CZ" dirty="0"/>
            <a:t>Bezplatný svoz elektrozařízení od domu ve spolupráci se společností REMA systém.</a:t>
          </a:r>
          <a:endParaRPr lang="en-US" dirty="0"/>
        </a:p>
      </dgm:t>
    </dgm:pt>
    <dgm:pt modelId="{D0C881E0-BCC1-482C-9437-3823D79024B2}" type="parTrans" cxnId="{DDBFA62A-6AD5-4506-85D6-ED078DB1837D}">
      <dgm:prSet/>
      <dgm:spPr/>
      <dgm:t>
        <a:bodyPr/>
        <a:lstStyle/>
        <a:p>
          <a:endParaRPr lang="en-US"/>
        </a:p>
      </dgm:t>
    </dgm:pt>
    <dgm:pt modelId="{8FE6BF56-F5CE-41D8-BC0E-6C61B95D0A8A}" type="sibTrans" cxnId="{DDBFA62A-6AD5-4506-85D6-ED078DB1837D}">
      <dgm:prSet/>
      <dgm:spPr/>
      <dgm:t>
        <a:bodyPr/>
        <a:lstStyle/>
        <a:p>
          <a:endParaRPr lang="en-US"/>
        </a:p>
      </dgm:t>
    </dgm:pt>
    <dgm:pt modelId="{EDF0A60E-E6A0-4EEF-9B3D-84D9FD96A3FD}">
      <dgm:prSet/>
      <dgm:spPr/>
      <dgm:t>
        <a:bodyPr/>
        <a:lstStyle/>
        <a:p>
          <a:r>
            <a:rPr lang="cs-CZ"/>
            <a:t>Setkání zástupců ekologických organizací a místních komunit se zástupci radnice MČ Praha 10.</a:t>
          </a:r>
          <a:endParaRPr lang="en-US"/>
        </a:p>
      </dgm:t>
    </dgm:pt>
    <dgm:pt modelId="{28DED647-F970-469C-AE3D-669262228CE8}" type="parTrans" cxnId="{FA50F0CA-0B33-4A44-97FA-16192FABF951}">
      <dgm:prSet/>
      <dgm:spPr/>
      <dgm:t>
        <a:bodyPr/>
        <a:lstStyle/>
        <a:p>
          <a:endParaRPr lang="en-US"/>
        </a:p>
      </dgm:t>
    </dgm:pt>
    <dgm:pt modelId="{BF1F326F-A512-4533-9A2E-1AA2817308BD}" type="sibTrans" cxnId="{FA50F0CA-0B33-4A44-97FA-16192FABF951}">
      <dgm:prSet/>
      <dgm:spPr/>
      <dgm:t>
        <a:bodyPr/>
        <a:lstStyle/>
        <a:p>
          <a:endParaRPr lang="en-US"/>
        </a:p>
      </dgm:t>
    </dgm:pt>
    <dgm:pt modelId="{D146F418-E94E-4D12-840C-E7446330F57F}">
      <dgm:prSet/>
      <dgm:spPr/>
      <dgm:t>
        <a:bodyPr/>
        <a:lstStyle/>
        <a:p>
          <a:r>
            <a:rPr lang="cs-CZ"/>
            <a:t>Informační stánek a domluva ekoprogramu na </a:t>
          </a:r>
          <a:r>
            <a:rPr lang="cs-CZ" i="1"/>
            <a:t>Ekofestival v Malešickém parku</a:t>
          </a:r>
          <a:r>
            <a:rPr lang="cs-CZ"/>
            <a:t>. </a:t>
          </a:r>
          <a:endParaRPr lang="en-US"/>
        </a:p>
      </dgm:t>
    </dgm:pt>
    <dgm:pt modelId="{A34D9D02-DF05-4E21-A667-219AB723A09C}" type="parTrans" cxnId="{26DD16F4-7EBD-4C78-AF8D-3BD4B7BADA45}">
      <dgm:prSet/>
      <dgm:spPr/>
      <dgm:t>
        <a:bodyPr/>
        <a:lstStyle/>
        <a:p>
          <a:endParaRPr lang="en-US"/>
        </a:p>
      </dgm:t>
    </dgm:pt>
    <dgm:pt modelId="{DAFCEE0F-F733-4153-9821-4AC45DE00591}" type="sibTrans" cxnId="{26DD16F4-7EBD-4C78-AF8D-3BD4B7BADA45}">
      <dgm:prSet/>
      <dgm:spPr/>
      <dgm:t>
        <a:bodyPr/>
        <a:lstStyle/>
        <a:p>
          <a:endParaRPr lang="en-US"/>
        </a:p>
      </dgm:t>
    </dgm:pt>
    <dgm:pt modelId="{4128782F-59AD-4DD3-A026-5F8A06D8C2B0}">
      <dgm:prSet/>
      <dgm:spPr/>
      <dgm:t>
        <a:bodyPr/>
        <a:lstStyle/>
        <a:p>
          <a:r>
            <a:rPr lang="cs-CZ"/>
            <a:t>Přednáška Stromy kolem nás v pobočce městské knihovny v ulici Počernická a v Klubu seniorů ve Vršovicích.</a:t>
          </a:r>
          <a:endParaRPr lang="en-US"/>
        </a:p>
      </dgm:t>
    </dgm:pt>
    <dgm:pt modelId="{EEAD6F76-4E59-4DCF-B1A5-04FD121E2094}" type="parTrans" cxnId="{6707D73B-D649-4DDF-AC96-EC5E55C602DF}">
      <dgm:prSet/>
      <dgm:spPr/>
      <dgm:t>
        <a:bodyPr/>
        <a:lstStyle/>
        <a:p>
          <a:endParaRPr lang="en-US"/>
        </a:p>
      </dgm:t>
    </dgm:pt>
    <dgm:pt modelId="{3A489BF8-8B3B-497D-A8F0-E8783B6B2187}" type="sibTrans" cxnId="{6707D73B-D649-4DDF-AC96-EC5E55C602DF}">
      <dgm:prSet/>
      <dgm:spPr/>
      <dgm:t>
        <a:bodyPr/>
        <a:lstStyle/>
        <a:p>
          <a:endParaRPr lang="en-US"/>
        </a:p>
      </dgm:t>
    </dgm:pt>
    <dgm:pt modelId="{35067EA7-DBF8-4DF2-93CA-812517606A6B}">
      <dgm:prSet/>
      <dgm:spPr/>
      <dgm:t>
        <a:bodyPr/>
        <a:lstStyle/>
        <a:p>
          <a:r>
            <a:rPr lang="cs-CZ"/>
            <a:t>Setkání pro veřejnost – </a:t>
          </a:r>
          <a:r>
            <a:rPr lang="cs-CZ" i="1"/>
            <a:t>Komunitní energetika V., </a:t>
          </a:r>
          <a:r>
            <a:rPr lang="cs-CZ"/>
            <a:t>téma Potenciál sdílení energií v rámci energetického společenství MČ Praha 10. </a:t>
          </a:r>
          <a:endParaRPr lang="en-US"/>
        </a:p>
      </dgm:t>
    </dgm:pt>
    <dgm:pt modelId="{024225C2-4F1B-4390-938E-5E6514E71460}" type="parTrans" cxnId="{D7BBCC34-DAA8-4F73-8E97-2E9EB84E06F2}">
      <dgm:prSet/>
      <dgm:spPr/>
      <dgm:t>
        <a:bodyPr/>
        <a:lstStyle/>
        <a:p>
          <a:endParaRPr lang="en-US"/>
        </a:p>
      </dgm:t>
    </dgm:pt>
    <dgm:pt modelId="{52990C71-B551-44EE-B75F-FBE530FCD61E}" type="sibTrans" cxnId="{D7BBCC34-DAA8-4F73-8E97-2E9EB84E06F2}">
      <dgm:prSet/>
      <dgm:spPr/>
      <dgm:t>
        <a:bodyPr/>
        <a:lstStyle/>
        <a:p>
          <a:endParaRPr lang="en-US"/>
        </a:p>
      </dgm:t>
    </dgm:pt>
    <dgm:pt modelId="{1B4278A9-2621-466E-8A59-778DE5CE139D}">
      <dgm:prSet/>
      <dgm:spPr/>
      <dgm:t>
        <a:bodyPr/>
        <a:lstStyle/>
        <a:p>
          <a:r>
            <a:rPr lang="cs-CZ"/>
            <a:t>Přednáška pro veřejnost </a:t>
          </a:r>
          <a:r>
            <a:rPr lang="cs-CZ" i="1"/>
            <a:t>Textil a jeho stopy </a:t>
          </a:r>
          <a:r>
            <a:rPr lang="cs-CZ"/>
            <a:t>na planetě v pobočce městské knihovny v ul. Korunní.</a:t>
          </a:r>
          <a:endParaRPr lang="en-US"/>
        </a:p>
      </dgm:t>
    </dgm:pt>
    <dgm:pt modelId="{EC2DBE3D-52D2-4418-AE3E-1A23BA89A084}" type="parTrans" cxnId="{CA40D6B2-0662-40E8-BD4D-159F371D4CEA}">
      <dgm:prSet/>
      <dgm:spPr/>
      <dgm:t>
        <a:bodyPr/>
        <a:lstStyle/>
        <a:p>
          <a:endParaRPr lang="en-US"/>
        </a:p>
      </dgm:t>
    </dgm:pt>
    <dgm:pt modelId="{33977062-09FE-4550-B4C5-869122ED3980}" type="sibTrans" cxnId="{CA40D6B2-0662-40E8-BD4D-159F371D4CEA}">
      <dgm:prSet/>
      <dgm:spPr/>
      <dgm:t>
        <a:bodyPr/>
        <a:lstStyle/>
        <a:p>
          <a:endParaRPr lang="en-US"/>
        </a:p>
      </dgm:t>
    </dgm:pt>
    <dgm:pt modelId="{D1D0263A-A2B9-4D2F-A5C8-B6EC19D85C8A}">
      <dgm:prSet/>
      <dgm:spPr/>
      <dgm:t>
        <a:bodyPr/>
        <a:lstStyle/>
        <a:p>
          <a:r>
            <a:rPr lang="cs-CZ"/>
            <a:t>Akce </a:t>
          </a:r>
          <a:r>
            <a:rPr lang="cs-CZ" i="1"/>
            <a:t>Společně ukliďme Prahu 10 aneb za Desítku bez odpadků v jarním a podzimním termínu</a:t>
          </a:r>
          <a:r>
            <a:rPr lang="cs-CZ"/>
            <a:t>. </a:t>
          </a:r>
          <a:endParaRPr lang="en-US"/>
        </a:p>
      </dgm:t>
    </dgm:pt>
    <dgm:pt modelId="{D7B44280-AB80-460B-857B-4E5BBC3060B2}" type="parTrans" cxnId="{EDA98314-60A8-45BA-9A32-475529F140C0}">
      <dgm:prSet/>
      <dgm:spPr/>
      <dgm:t>
        <a:bodyPr/>
        <a:lstStyle/>
        <a:p>
          <a:endParaRPr lang="en-US"/>
        </a:p>
      </dgm:t>
    </dgm:pt>
    <dgm:pt modelId="{6BF71BFC-0B43-4451-AB50-737BEB782D0E}" type="sibTrans" cxnId="{EDA98314-60A8-45BA-9A32-475529F140C0}">
      <dgm:prSet/>
      <dgm:spPr/>
      <dgm:t>
        <a:bodyPr/>
        <a:lstStyle/>
        <a:p>
          <a:endParaRPr lang="en-US"/>
        </a:p>
      </dgm:t>
    </dgm:pt>
    <dgm:pt modelId="{76473E13-7FB4-4E96-B5E8-025C5CF389E1}">
      <dgm:prSet/>
      <dgm:spPr/>
      <dgm:t>
        <a:bodyPr/>
        <a:lstStyle/>
        <a:p>
          <a:r>
            <a:rPr lang="cs-CZ"/>
            <a:t>Vycházka za stromy v Heroldových sadech, ve spolupráci s </a:t>
          </a:r>
          <a:r>
            <a:rPr lang="cs-CZ" i="1"/>
            <a:t>Pražské stromy</a:t>
          </a:r>
          <a:r>
            <a:rPr lang="cs-CZ"/>
            <a:t> a </a:t>
          </a:r>
          <a:r>
            <a:rPr lang="cs-CZ" i="1"/>
            <a:t>CSOP - Klubem seniorů</a:t>
          </a:r>
          <a:endParaRPr lang="en-US"/>
        </a:p>
      </dgm:t>
    </dgm:pt>
    <dgm:pt modelId="{640491F5-FE33-4203-9906-09747DEE8A43}" type="parTrans" cxnId="{D898715D-4DCE-45AA-B123-C054C48EE205}">
      <dgm:prSet/>
      <dgm:spPr/>
      <dgm:t>
        <a:bodyPr/>
        <a:lstStyle/>
        <a:p>
          <a:endParaRPr lang="en-US"/>
        </a:p>
      </dgm:t>
    </dgm:pt>
    <dgm:pt modelId="{4D4F44C5-2FE3-4E4F-987B-C070E57672A6}" type="sibTrans" cxnId="{D898715D-4DCE-45AA-B123-C054C48EE205}">
      <dgm:prSet/>
      <dgm:spPr/>
      <dgm:t>
        <a:bodyPr/>
        <a:lstStyle/>
        <a:p>
          <a:endParaRPr lang="en-US"/>
        </a:p>
      </dgm:t>
    </dgm:pt>
    <dgm:pt modelId="{B0371039-882A-42EA-8CB9-C4F46E3FB6ED}">
      <dgm:prSet/>
      <dgm:spPr/>
      <dgm:t>
        <a:bodyPr/>
        <a:lstStyle/>
        <a:p>
          <a:r>
            <a:rPr lang="cs-CZ"/>
            <a:t>Ekoosvětový program pro děti </a:t>
          </a:r>
          <a:r>
            <a:rPr lang="cs-CZ" i="1"/>
            <a:t>Není voda jako voda </a:t>
          </a:r>
          <a:r>
            <a:rPr lang="cs-CZ"/>
            <a:t>a</a:t>
          </a:r>
          <a:r>
            <a:rPr lang="cs-CZ" i="1"/>
            <a:t> Vivat Kompostela </a:t>
          </a:r>
          <a:r>
            <a:rPr lang="cs-CZ"/>
            <a:t>připravený spolkem Ekodomov v základní škole Brigádníků.</a:t>
          </a:r>
          <a:endParaRPr lang="en-US"/>
        </a:p>
      </dgm:t>
    </dgm:pt>
    <dgm:pt modelId="{C0B290A9-6F67-4E42-8093-4A5C8960F4B2}" type="parTrans" cxnId="{8A2EE86E-CCD0-4016-B098-D4312FF5A157}">
      <dgm:prSet/>
      <dgm:spPr/>
      <dgm:t>
        <a:bodyPr/>
        <a:lstStyle/>
        <a:p>
          <a:endParaRPr lang="en-US"/>
        </a:p>
      </dgm:t>
    </dgm:pt>
    <dgm:pt modelId="{33F51914-0499-4798-9A6B-1DE6B8DE94E6}" type="sibTrans" cxnId="{8A2EE86E-CCD0-4016-B098-D4312FF5A157}">
      <dgm:prSet/>
      <dgm:spPr/>
      <dgm:t>
        <a:bodyPr/>
        <a:lstStyle/>
        <a:p>
          <a:endParaRPr lang="en-US"/>
        </a:p>
      </dgm:t>
    </dgm:pt>
    <dgm:pt modelId="{8DBD8B5D-9D27-4F3D-961B-EDDA95C686F7}">
      <dgm:prSet/>
      <dgm:spPr/>
      <dgm:t>
        <a:bodyPr/>
        <a:lstStyle/>
        <a:p>
          <a:r>
            <a:rPr lang="cs-CZ"/>
            <a:t>Přednáška </a:t>
          </a:r>
          <a:r>
            <a:rPr lang="cs-CZ" i="1"/>
            <a:t>Významné stromy Prahy 10</a:t>
          </a:r>
          <a:r>
            <a:rPr lang="cs-CZ"/>
            <a:t>, pobočka knihovny Zahradní Město a komentována vycházka po zajímavých dřevinách v místních parcích.</a:t>
          </a:r>
          <a:endParaRPr lang="en-US"/>
        </a:p>
      </dgm:t>
    </dgm:pt>
    <dgm:pt modelId="{4ABEC3B5-2083-41B4-8A4F-6131F1E38A21}" type="parTrans" cxnId="{85F1F260-39DC-4BB0-9DE8-549CF9590F00}">
      <dgm:prSet/>
      <dgm:spPr/>
      <dgm:t>
        <a:bodyPr/>
        <a:lstStyle/>
        <a:p>
          <a:endParaRPr lang="en-US"/>
        </a:p>
      </dgm:t>
    </dgm:pt>
    <dgm:pt modelId="{58E5E8ED-1161-4314-99B2-7D1E4022F88B}" type="sibTrans" cxnId="{85F1F260-39DC-4BB0-9DE8-549CF9590F00}">
      <dgm:prSet/>
      <dgm:spPr/>
      <dgm:t>
        <a:bodyPr/>
        <a:lstStyle/>
        <a:p>
          <a:endParaRPr lang="en-US"/>
        </a:p>
      </dgm:t>
    </dgm:pt>
    <dgm:pt modelId="{62E00AF8-09A3-45AB-AFDA-B2FD28C0C7F8}">
      <dgm:prSet/>
      <dgm:spPr/>
      <dgm:t>
        <a:bodyPr/>
        <a:lstStyle/>
        <a:p>
          <a:r>
            <a:rPr lang="cs-CZ"/>
            <a:t>Kompostovací workshop na komunitní zahradě Družstva Pod Rapidem; připraveno se spolkem Ekodomov</a:t>
          </a:r>
          <a:endParaRPr lang="en-US"/>
        </a:p>
      </dgm:t>
    </dgm:pt>
    <dgm:pt modelId="{610E3ABD-D2A8-4A62-B1C1-16CAFDC93448}" type="parTrans" cxnId="{25F86518-609F-41B8-BB6D-6188C6D79A4D}">
      <dgm:prSet/>
      <dgm:spPr/>
      <dgm:t>
        <a:bodyPr/>
        <a:lstStyle/>
        <a:p>
          <a:endParaRPr lang="en-US"/>
        </a:p>
      </dgm:t>
    </dgm:pt>
    <dgm:pt modelId="{D35045DC-8F15-48F4-8D36-1B70661A83B1}" type="sibTrans" cxnId="{25F86518-609F-41B8-BB6D-6188C6D79A4D}">
      <dgm:prSet/>
      <dgm:spPr/>
      <dgm:t>
        <a:bodyPr/>
        <a:lstStyle/>
        <a:p>
          <a:endParaRPr lang="en-US"/>
        </a:p>
      </dgm:t>
    </dgm:pt>
    <dgm:pt modelId="{96DF27BB-F225-4B4B-876D-3E9A0B07117B}">
      <dgm:prSet/>
      <dgm:spPr/>
      <dgm:t>
        <a:bodyPr/>
        <a:lstStyle/>
        <a:p>
          <a:r>
            <a:rPr lang="cs-CZ"/>
            <a:t>Psí besídka v Heroldových sadech a sbírka pro psí a kočičí útulky.</a:t>
          </a:r>
          <a:endParaRPr lang="en-US"/>
        </a:p>
      </dgm:t>
    </dgm:pt>
    <dgm:pt modelId="{0EFAFE76-41D0-48F3-9E97-B2FCF8E8021C}" type="parTrans" cxnId="{9CFF0617-2B12-4696-B49D-A93836FF9BA4}">
      <dgm:prSet/>
      <dgm:spPr/>
      <dgm:t>
        <a:bodyPr/>
        <a:lstStyle/>
        <a:p>
          <a:endParaRPr lang="en-US"/>
        </a:p>
      </dgm:t>
    </dgm:pt>
    <dgm:pt modelId="{BB9E4AFA-372F-47AB-A7F1-0833D8292EF9}" type="sibTrans" cxnId="{9CFF0617-2B12-4696-B49D-A93836FF9BA4}">
      <dgm:prSet/>
      <dgm:spPr/>
      <dgm:t>
        <a:bodyPr/>
        <a:lstStyle/>
        <a:p>
          <a:endParaRPr lang="en-US"/>
        </a:p>
      </dgm:t>
    </dgm:pt>
    <dgm:pt modelId="{307224AC-FC91-4A25-BDCA-8F50A5507D69}" type="pres">
      <dgm:prSet presAssocID="{4F338C81-91C0-43C1-88BA-12208C2F064F}" presName="diagram" presStyleCnt="0">
        <dgm:presLayoutVars>
          <dgm:dir/>
          <dgm:resizeHandles val="exact"/>
        </dgm:presLayoutVars>
      </dgm:prSet>
      <dgm:spPr/>
    </dgm:pt>
    <dgm:pt modelId="{5C89FA93-698A-41AE-B4F2-C5F6EF6D7631}" type="pres">
      <dgm:prSet presAssocID="{C5608681-2175-4971-90F8-055926F69BB1}" presName="node" presStyleLbl="node1" presStyleIdx="0" presStyleCnt="12">
        <dgm:presLayoutVars>
          <dgm:bulletEnabled val="1"/>
        </dgm:presLayoutVars>
      </dgm:prSet>
      <dgm:spPr/>
    </dgm:pt>
    <dgm:pt modelId="{D5A46DA3-CE29-4373-AD72-4930748FCFB4}" type="pres">
      <dgm:prSet presAssocID="{8FE6BF56-F5CE-41D8-BC0E-6C61B95D0A8A}" presName="sibTrans" presStyleCnt="0"/>
      <dgm:spPr/>
    </dgm:pt>
    <dgm:pt modelId="{54B901A5-1E62-4684-8B3B-472BAB5CD519}" type="pres">
      <dgm:prSet presAssocID="{EDF0A60E-E6A0-4EEF-9B3D-84D9FD96A3FD}" presName="node" presStyleLbl="node1" presStyleIdx="1" presStyleCnt="12">
        <dgm:presLayoutVars>
          <dgm:bulletEnabled val="1"/>
        </dgm:presLayoutVars>
      </dgm:prSet>
      <dgm:spPr/>
    </dgm:pt>
    <dgm:pt modelId="{FB1744D6-441A-4676-A1EB-BFEF13208E4F}" type="pres">
      <dgm:prSet presAssocID="{BF1F326F-A512-4533-9A2E-1AA2817308BD}" presName="sibTrans" presStyleCnt="0"/>
      <dgm:spPr/>
    </dgm:pt>
    <dgm:pt modelId="{6F14D2F9-C6C3-4885-82D5-319E3F28CFBD}" type="pres">
      <dgm:prSet presAssocID="{D146F418-E94E-4D12-840C-E7446330F57F}" presName="node" presStyleLbl="node1" presStyleIdx="2" presStyleCnt="12">
        <dgm:presLayoutVars>
          <dgm:bulletEnabled val="1"/>
        </dgm:presLayoutVars>
      </dgm:prSet>
      <dgm:spPr/>
    </dgm:pt>
    <dgm:pt modelId="{4E7E3A6F-7D9C-4924-8E2B-0ACCF8AA5A45}" type="pres">
      <dgm:prSet presAssocID="{DAFCEE0F-F733-4153-9821-4AC45DE00591}" presName="sibTrans" presStyleCnt="0"/>
      <dgm:spPr/>
    </dgm:pt>
    <dgm:pt modelId="{D73690A4-299D-44EA-B2B3-BA1F9940B532}" type="pres">
      <dgm:prSet presAssocID="{4128782F-59AD-4DD3-A026-5F8A06D8C2B0}" presName="node" presStyleLbl="node1" presStyleIdx="3" presStyleCnt="12">
        <dgm:presLayoutVars>
          <dgm:bulletEnabled val="1"/>
        </dgm:presLayoutVars>
      </dgm:prSet>
      <dgm:spPr/>
    </dgm:pt>
    <dgm:pt modelId="{2F982EF2-8F20-4F2F-A274-A4361A663EA0}" type="pres">
      <dgm:prSet presAssocID="{3A489BF8-8B3B-497D-A8F0-E8783B6B2187}" presName="sibTrans" presStyleCnt="0"/>
      <dgm:spPr/>
    </dgm:pt>
    <dgm:pt modelId="{7F47583A-7EDA-4295-B7E7-F04F3CB41978}" type="pres">
      <dgm:prSet presAssocID="{35067EA7-DBF8-4DF2-93CA-812517606A6B}" presName="node" presStyleLbl="node1" presStyleIdx="4" presStyleCnt="12">
        <dgm:presLayoutVars>
          <dgm:bulletEnabled val="1"/>
        </dgm:presLayoutVars>
      </dgm:prSet>
      <dgm:spPr/>
    </dgm:pt>
    <dgm:pt modelId="{E13002D7-FD3E-460A-9EE6-7382103DC077}" type="pres">
      <dgm:prSet presAssocID="{52990C71-B551-44EE-B75F-FBE530FCD61E}" presName="sibTrans" presStyleCnt="0"/>
      <dgm:spPr/>
    </dgm:pt>
    <dgm:pt modelId="{843A19CA-6CA2-4F6C-AA51-72F177E358D6}" type="pres">
      <dgm:prSet presAssocID="{1B4278A9-2621-466E-8A59-778DE5CE139D}" presName="node" presStyleLbl="node1" presStyleIdx="5" presStyleCnt="12">
        <dgm:presLayoutVars>
          <dgm:bulletEnabled val="1"/>
        </dgm:presLayoutVars>
      </dgm:prSet>
      <dgm:spPr/>
    </dgm:pt>
    <dgm:pt modelId="{B0F22182-540C-43D9-A897-5F202F69CEA9}" type="pres">
      <dgm:prSet presAssocID="{33977062-09FE-4550-B4C5-869122ED3980}" presName="sibTrans" presStyleCnt="0"/>
      <dgm:spPr/>
    </dgm:pt>
    <dgm:pt modelId="{1440C34E-E50C-41C3-AE25-0F5CFBBA4E00}" type="pres">
      <dgm:prSet presAssocID="{D1D0263A-A2B9-4D2F-A5C8-B6EC19D85C8A}" presName="node" presStyleLbl="node1" presStyleIdx="6" presStyleCnt="12">
        <dgm:presLayoutVars>
          <dgm:bulletEnabled val="1"/>
        </dgm:presLayoutVars>
      </dgm:prSet>
      <dgm:spPr/>
    </dgm:pt>
    <dgm:pt modelId="{27DD87FF-FD7B-470C-B7EC-84035323B1D9}" type="pres">
      <dgm:prSet presAssocID="{6BF71BFC-0B43-4451-AB50-737BEB782D0E}" presName="sibTrans" presStyleCnt="0"/>
      <dgm:spPr/>
    </dgm:pt>
    <dgm:pt modelId="{1469E73E-6AE7-456E-A007-92B9319CE919}" type="pres">
      <dgm:prSet presAssocID="{76473E13-7FB4-4E96-B5E8-025C5CF389E1}" presName="node" presStyleLbl="node1" presStyleIdx="7" presStyleCnt="12">
        <dgm:presLayoutVars>
          <dgm:bulletEnabled val="1"/>
        </dgm:presLayoutVars>
      </dgm:prSet>
      <dgm:spPr/>
    </dgm:pt>
    <dgm:pt modelId="{B792CB42-C39C-4E80-9A8A-7473C898549A}" type="pres">
      <dgm:prSet presAssocID="{4D4F44C5-2FE3-4E4F-987B-C070E57672A6}" presName="sibTrans" presStyleCnt="0"/>
      <dgm:spPr/>
    </dgm:pt>
    <dgm:pt modelId="{D4A85EF6-2D70-407F-AE66-71DFCB169D48}" type="pres">
      <dgm:prSet presAssocID="{B0371039-882A-42EA-8CB9-C4F46E3FB6ED}" presName="node" presStyleLbl="node1" presStyleIdx="8" presStyleCnt="12">
        <dgm:presLayoutVars>
          <dgm:bulletEnabled val="1"/>
        </dgm:presLayoutVars>
      </dgm:prSet>
      <dgm:spPr/>
    </dgm:pt>
    <dgm:pt modelId="{0711F334-AABE-47AF-B47F-A8738B9002D9}" type="pres">
      <dgm:prSet presAssocID="{33F51914-0499-4798-9A6B-1DE6B8DE94E6}" presName="sibTrans" presStyleCnt="0"/>
      <dgm:spPr/>
    </dgm:pt>
    <dgm:pt modelId="{9B7455F9-5FB4-4FC8-9C3A-6DA34215A31B}" type="pres">
      <dgm:prSet presAssocID="{8DBD8B5D-9D27-4F3D-961B-EDDA95C686F7}" presName="node" presStyleLbl="node1" presStyleIdx="9" presStyleCnt="12">
        <dgm:presLayoutVars>
          <dgm:bulletEnabled val="1"/>
        </dgm:presLayoutVars>
      </dgm:prSet>
      <dgm:spPr/>
    </dgm:pt>
    <dgm:pt modelId="{7073F298-AAC0-4ABC-B3E1-9E88D78B71A7}" type="pres">
      <dgm:prSet presAssocID="{58E5E8ED-1161-4314-99B2-7D1E4022F88B}" presName="sibTrans" presStyleCnt="0"/>
      <dgm:spPr/>
    </dgm:pt>
    <dgm:pt modelId="{481169CA-4AF7-47B6-A9D9-85A270F9102A}" type="pres">
      <dgm:prSet presAssocID="{62E00AF8-09A3-45AB-AFDA-B2FD28C0C7F8}" presName="node" presStyleLbl="node1" presStyleIdx="10" presStyleCnt="12">
        <dgm:presLayoutVars>
          <dgm:bulletEnabled val="1"/>
        </dgm:presLayoutVars>
      </dgm:prSet>
      <dgm:spPr/>
    </dgm:pt>
    <dgm:pt modelId="{233A7AD0-DB01-48BB-8471-D03815E2C4C5}" type="pres">
      <dgm:prSet presAssocID="{D35045DC-8F15-48F4-8D36-1B70661A83B1}" presName="sibTrans" presStyleCnt="0"/>
      <dgm:spPr/>
    </dgm:pt>
    <dgm:pt modelId="{6DCCF02C-D118-491A-B566-262362BDDB98}" type="pres">
      <dgm:prSet presAssocID="{96DF27BB-F225-4B4B-876D-3E9A0B07117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E4A1D0E-A08A-42FE-A2A4-8CBC1C6D4349}" type="presOf" srcId="{76473E13-7FB4-4E96-B5E8-025C5CF389E1}" destId="{1469E73E-6AE7-456E-A007-92B9319CE919}" srcOrd="0" destOrd="0" presId="urn:microsoft.com/office/officeart/2005/8/layout/default"/>
    <dgm:cxn modelId="{EDA98314-60A8-45BA-9A32-475529F140C0}" srcId="{4F338C81-91C0-43C1-88BA-12208C2F064F}" destId="{D1D0263A-A2B9-4D2F-A5C8-B6EC19D85C8A}" srcOrd="6" destOrd="0" parTransId="{D7B44280-AB80-460B-857B-4E5BBC3060B2}" sibTransId="{6BF71BFC-0B43-4451-AB50-737BEB782D0E}"/>
    <dgm:cxn modelId="{A3F02315-D2BA-43F1-955A-4973B61620AD}" type="presOf" srcId="{4128782F-59AD-4DD3-A026-5F8A06D8C2B0}" destId="{D73690A4-299D-44EA-B2B3-BA1F9940B532}" srcOrd="0" destOrd="0" presId="urn:microsoft.com/office/officeart/2005/8/layout/default"/>
    <dgm:cxn modelId="{9CFF0617-2B12-4696-B49D-A93836FF9BA4}" srcId="{4F338C81-91C0-43C1-88BA-12208C2F064F}" destId="{96DF27BB-F225-4B4B-876D-3E9A0B07117B}" srcOrd="11" destOrd="0" parTransId="{0EFAFE76-41D0-48F3-9E97-B2FCF8E8021C}" sibTransId="{BB9E4AFA-372F-47AB-A7F1-0833D8292EF9}"/>
    <dgm:cxn modelId="{25F86518-609F-41B8-BB6D-6188C6D79A4D}" srcId="{4F338C81-91C0-43C1-88BA-12208C2F064F}" destId="{62E00AF8-09A3-45AB-AFDA-B2FD28C0C7F8}" srcOrd="10" destOrd="0" parTransId="{610E3ABD-D2A8-4A62-B1C1-16CAFDC93448}" sibTransId="{D35045DC-8F15-48F4-8D36-1B70661A83B1}"/>
    <dgm:cxn modelId="{DDBFA62A-6AD5-4506-85D6-ED078DB1837D}" srcId="{4F338C81-91C0-43C1-88BA-12208C2F064F}" destId="{C5608681-2175-4971-90F8-055926F69BB1}" srcOrd="0" destOrd="0" parTransId="{D0C881E0-BCC1-482C-9437-3823D79024B2}" sibTransId="{8FE6BF56-F5CE-41D8-BC0E-6C61B95D0A8A}"/>
    <dgm:cxn modelId="{D7BBCC34-DAA8-4F73-8E97-2E9EB84E06F2}" srcId="{4F338C81-91C0-43C1-88BA-12208C2F064F}" destId="{35067EA7-DBF8-4DF2-93CA-812517606A6B}" srcOrd="4" destOrd="0" parTransId="{024225C2-4F1B-4390-938E-5E6514E71460}" sibTransId="{52990C71-B551-44EE-B75F-FBE530FCD61E}"/>
    <dgm:cxn modelId="{6707D73B-D649-4DDF-AC96-EC5E55C602DF}" srcId="{4F338C81-91C0-43C1-88BA-12208C2F064F}" destId="{4128782F-59AD-4DD3-A026-5F8A06D8C2B0}" srcOrd="3" destOrd="0" parTransId="{EEAD6F76-4E59-4DCF-B1A5-04FD121E2094}" sibTransId="{3A489BF8-8B3B-497D-A8F0-E8783B6B2187}"/>
    <dgm:cxn modelId="{D898715D-4DCE-45AA-B123-C054C48EE205}" srcId="{4F338C81-91C0-43C1-88BA-12208C2F064F}" destId="{76473E13-7FB4-4E96-B5E8-025C5CF389E1}" srcOrd="7" destOrd="0" parTransId="{640491F5-FE33-4203-9906-09747DEE8A43}" sibTransId="{4D4F44C5-2FE3-4E4F-987B-C070E57672A6}"/>
    <dgm:cxn modelId="{85F1F260-39DC-4BB0-9DE8-549CF9590F00}" srcId="{4F338C81-91C0-43C1-88BA-12208C2F064F}" destId="{8DBD8B5D-9D27-4F3D-961B-EDDA95C686F7}" srcOrd="9" destOrd="0" parTransId="{4ABEC3B5-2083-41B4-8A4F-6131F1E38A21}" sibTransId="{58E5E8ED-1161-4314-99B2-7D1E4022F88B}"/>
    <dgm:cxn modelId="{967CA94E-0567-4901-A9DC-8E08E043C332}" type="presOf" srcId="{EDF0A60E-E6A0-4EEF-9B3D-84D9FD96A3FD}" destId="{54B901A5-1E62-4684-8B3B-472BAB5CD519}" srcOrd="0" destOrd="0" presId="urn:microsoft.com/office/officeart/2005/8/layout/default"/>
    <dgm:cxn modelId="{8A2EE86E-CCD0-4016-B098-D4312FF5A157}" srcId="{4F338C81-91C0-43C1-88BA-12208C2F064F}" destId="{B0371039-882A-42EA-8CB9-C4F46E3FB6ED}" srcOrd="8" destOrd="0" parTransId="{C0B290A9-6F67-4E42-8093-4A5C8960F4B2}" sibTransId="{33F51914-0499-4798-9A6B-1DE6B8DE94E6}"/>
    <dgm:cxn modelId="{3C352651-D90D-44B8-B328-5DE6DA1725D9}" type="presOf" srcId="{4F338C81-91C0-43C1-88BA-12208C2F064F}" destId="{307224AC-FC91-4A25-BDCA-8F50A5507D69}" srcOrd="0" destOrd="0" presId="urn:microsoft.com/office/officeart/2005/8/layout/default"/>
    <dgm:cxn modelId="{A1D99A7D-ECA4-4872-A890-923F306FD971}" type="presOf" srcId="{35067EA7-DBF8-4DF2-93CA-812517606A6B}" destId="{7F47583A-7EDA-4295-B7E7-F04F3CB41978}" srcOrd="0" destOrd="0" presId="urn:microsoft.com/office/officeart/2005/8/layout/default"/>
    <dgm:cxn modelId="{E402EF80-0B1B-4EDA-B925-6360C96A7610}" type="presOf" srcId="{1B4278A9-2621-466E-8A59-778DE5CE139D}" destId="{843A19CA-6CA2-4F6C-AA51-72F177E358D6}" srcOrd="0" destOrd="0" presId="urn:microsoft.com/office/officeart/2005/8/layout/default"/>
    <dgm:cxn modelId="{B43F59AC-2A44-49CC-8A25-68EBD6EC859A}" type="presOf" srcId="{96DF27BB-F225-4B4B-876D-3E9A0B07117B}" destId="{6DCCF02C-D118-491A-B566-262362BDDB98}" srcOrd="0" destOrd="0" presId="urn:microsoft.com/office/officeart/2005/8/layout/default"/>
    <dgm:cxn modelId="{CA40D6B2-0662-40E8-BD4D-159F371D4CEA}" srcId="{4F338C81-91C0-43C1-88BA-12208C2F064F}" destId="{1B4278A9-2621-466E-8A59-778DE5CE139D}" srcOrd="5" destOrd="0" parTransId="{EC2DBE3D-52D2-4418-AE3E-1A23BA89A084}" sibTransId="{33977062-09FE-4550-B4C5-869122ED3980}"/>
    <dgm:cxn modelId="{D7E6BAB8-1FBF-4F91-881E-25AB7D068C98}" type="presOf" srcId="{D1D0263A-A2B9-4D2F-A5C8-B6EC19D85C8A}" destId="{1440C34E-E50C-41C3-AE25-0F5CFBBA4E00}" srcOrd="0" destOrd="0" presId="urn:microsoft.com/office/officeart/2005/8/layout/default"/>
    <dgm:cxn modelId="{47436CC9-8028-4113-AB4E-583CBDF1BFF7}" type="presOf" srcId="{8DBD8B5D-9D27-4F3D-961B-EDDA95C686F7}" destId="{9B7455F9-5FB4-4FC8-9C3A-6DA34215A31B}" srcOrd="0" destOrd="0" presId="urn:microsoft.com/office/officeart/2005/8/layout/default"/>
    <dgm:cxn modelId="{FA50F0CA-0B33-4A44-97FA-16192FABF951}" srcId="{4F338C81-91C0-43C1-88BA-12208C2F064F}" destId="{EDF0A60E-E6A0-4EEF-9B3D-84D9FD96A3FD}" srcOrd="1" destOrd="0" parTransId="{28DED647-F970-469C-AE3D-669262228CE8}" sibTransId="{BF1F326F-A512-4533-9A2E-1AA2817308BD}"/>
    <dgm:cxn modelId="{935919D5-39E4-4039-8CC9-075DDF90528B}" type="presOf" srcId="{D146F418-E94E-4D12-840C-E7446330F57F}" destId="{6F14D2F9-C6C3-4885-82D5-319E3F28CFBD}" srcOrd="0" destOrd="0" presId="urn:microsoft.com/office/officeart/2005/8/layout/default"/>
    <dgm:cxn modelId="{6D67BFD9-3B1C-4801-827E-B539BEDDC296}" type="presOf" srcId="{C5608681-2175-4971-90F8-055926F69BB1}" destId="{5C89FA93-698A-41AE-B4F2-C5F6EF6D7631}" srcOrd="0" destOrd="0" presId="urn:microsoft.com/office/officeart/2005/8/layout/default"/>
    <dgm:cxn modelId="{A50A49DE-37F5-4A50-85FD-489023B91666}" type="presOf" srcId="{62E00AF8-09A3-45AB-AFDA-B2FD28C0C7F8}" destId="{481169CA-4AF7-47B6-A9D9-85A270F9102A}" srcOrd="0" destOrd="0" presId="urn:microsoft.com/office/officeart/2005/8/layout/default"/>
    <dgm:cxn modelId="{26DD16F4-7EBD-4C78-AF8D-3BD4B7BADA45}" srcId="{4F338C81-91C0-43C1-88BA-12208C2F064F}" destId="{D146F418-E94E-4D12-840C-E7446330F57F}" srcOrd="2" destOrd="0" parTransId="{A34D9D02-DF05-4E21-A667-219AB723A09C}" sibTransId="{DAFCEE0F-F733-4153-9821-4AC45DE00591}"/>
    <dgm:cxn modelId="{0CBBF6F7-FD02-4558-8362-FBB3B8C69D3D}" type="presOf" srcId="{B0371039-882A-42EA-8CB9-C4F46E3FB6ED}" destId="{D4A85EF6-2D70-407F-AE66-71DFCB169D48}" srcOrd="0" destOrd="0" presId="urn:microsoft.com/office/officeart/2005/8/layout/default"/>
    <dgm:cxn modelId="{CF8AD85D-278A-4247-8F48-6D2816551FF5}" type="presParOf" srcId="{307224AC-FC91-4A25-BDCA-8F50A5507D69}" destId="{5C89FA93-698A-41AE-B4F2-C5F6EF6D7631}" srcOrd="0" destOrd="0" presId="urn:microsoft.com/office/officeart/2005/8/layout/default"/>
    <dgm:cxn modelId="{B67C111D-6C29-43FD-B211-951BEA9ABA09}" type="presParOf" srcId="{307224AC-FC91-4A25-BDCA-8F50A5507D69}" destId="{D5A46DA3-CE29-4373-AD72-4930748FCFB4}" srcOrd="1" destOrd="0" presId="urn:microsoft.com/office/officeart/2005/8/layout/default"/>
    <dgm:cxn modelId="{4C16D640-112B-4EC1-B731-31B6C3CCFDCD}" type="presParOf" srcId="{307224AC-FC91-4A25-BDCA-8F50A5507D69}" destId="{54B901A5-1E62-4684-8B3B-472BAB5CD519}" srcOrd="2" destOrd="0" presId="urn:microsoft.com/office/officeart/2005/8/layout/default"/>
    <dgm:cxn modelId="{5F5BDA3F-D469-490E-8ECF-B6282A20209B}" type="presParOf" srcId="{307224AC-FC91-4A25-BDCA-8F50A5507D69}" destId="{FB1744D6-441A-4676-A1EB-BFEF13208E4F}" srcOrd="3" destOrd="0" presId="urn:microsoft.com/office/officeart/2005/8/layout/default"/>
    <dgm:cxn modelId="{FF8057FF-3E05-4A38-8FF1-0F18089CC5FF}" type="presParOf" srcId="{307224AC-FC91-4A25-BDCA-8F50A5507D69}" destId="{6F14D2F9-C6C3-4885-82D5-319E3F28CFBD}" srcOrd="4" destOrd="0" presId="urn:microsoft.com/office/officeart/2005/8/layout/default"/>
    <dgm:cxn modelId="{C8A85322-8A08-4508-869D-A1B0198CFC5F}" type="presParOf" srcId="{307224AC-FC91-4A25-BDCA-8F50A5507D69}" destId="{4E7E3A6F-7D9C-4924-8E2B-0ACCF8AA5A45}" srcOrd="5" destOrd="0" presId="urn:microsoft.com/office/officeart/2005/8/layout/default"/>
    <dgm:cxn modelId="{AC5F1EA8-AE74-47F0-9A32-FA2AB1968256}" type="presParOf" srcId="{307224AC-FC91-4A25-BDCA-8F50A5507D69}" destId="{D73690A4-299D-44EA-B2B3-BA1F9940B532}" srcOrd="6" destOrd="0" presId="urn:microsoft.com/office/officeart/2005/8/layout/default"/>
    <dgm:cxn modelId="{02FFD7CE-D925-4A15-81DA-F33C2D39A807}" type="presParOf" srcId="{307224AC-FC91-4A25-BDCA-8F50A5507D69}" destId="{2F982EF2-8F20-4F2F-A274-A4361A663EA0}" srcOrd="7" destOrd="0" presId="urn:microsoft.com/office/officeart/2005/8/layout/default"/>
    <dgm:cxn modelId="{822826DD-29E4-4BCC-BCE9-2BFA911B2E6C}" type="presParOf" srcId="{307224AC-FC91-4A25-BDCA-8F50A5507D69}" destId="{7F47583A-7EDA-4295-B7E7-F04F3CB41978}" srcOrd="8" destOrd="0" presId="urn:microsoft.com/office/officeart/2005/8/layout/default"/>
    <dgm:cxn modelId="{FC2C5BE1-E4B7-4029-922D-A7D34DAA922F}" type="presParOf" srcId="{307224AC-FC91-4A25-BDCA-8F50A5507D69}" destId="{E13002D7-FD3E-460A-9EE6-7382103DC077}" srcOrd="9" destOrd="0" presId="urn:microsoft.com/office/officeart/2005/8/layout/default"/>
    <dgm:cxn modelId="{9414B005-0A47-4FFF-8F4F-C9300626C440}" type="presParOf" srcId="{307224AC-FC91-4A25-BDCA-8F50A5507D69}" destId="{843A19CA-6CA2-4F6C-AA51-72F177E358D6}" srcOrd="10" destOrd="0" presId="urn:microsoft.com/office/officeart/2005/8/layout/default"/>
    <dgm:cxn modelId="{167F99FF-FFFA-45A3-A84A-23FD010FA486}" type="presParOf" srcId="{307224AC-FC91-4A25-BDCA-8F50A5507D69}" destId="{B0F22182-540C-43D9-A897-5F202F69CEA9}" srcOrd="11" destOrd="0" presId="urn:microsoft.com/office/officeart/2005/8/layout/default"/>
    <dgm:cxn modelId="{E98FCAAA-4F52-458F-9B39-A0D2EC813FD2}" type="presParOf" srcId="{307224AC-FC91-4A25-BDCA-8F50A5507D69}" destId="{1440C34E-E50C-41C3-AE25-0F5CFBBA4E00}" srcOrd="12" destOrd="0" presId="urn:microsoft.com/office/officeart/2005/8/layout/default"/>
    <dgm:cxn modelId="{FE16ADA7-5472-49F1-9897-766E88D8FC86}" type="presParOf" srcId="{307224AC-FC91-4A25-BDCA-8F50A5507D69}" destId="{27DD87FF-FD7B-470C-B7EC-84035323B1D9}" srcOrd="13" destOrd="0" presId="urn:microsoft.com/office/officeart/2005/8/layout/default"/>
    <dgm:cxn modelId="{038A4942-6AF5-4968-BD56-A97E834A2C73}" type="presParOf" srcId="{307224AC-FC91-4A25-BDCA-8F50A5507D69}" destId="{1469E73E-6AE7-456E-A007-92B9319CE919}" srcOrd="14" destOrd="0" presId="urn:microsoft.com/office/officeart/2005/8/layout/default"/>
    <dgm:cxn modelId="{35075256-EB23-452E-8BF6-854E772AB3A5}" type="presParOf" srcId="{307224AC-FC91-4A25-BDCA-8F50A5507D69}" destId="{B792CB42-C39C-4E80-9A8A-7473C898549A}" srcOrd="15" destOrd="0" presId="urn:microsoft.com/office/officeart/2005/8/layout/default"/>
    <dgm:cxn modelId="{3703A901-C930-4A2A-8705-4975D0AB8001}" type="presParOf" srcId="{307224AC-FC91-4A25-BDCA-8F50A5507D69}" destId="{D4A85EF6-2D70-407F-AE66-71DFCB169D48}" srcOrd="16" destOrd="0" presId="urn:microsoft.com/office/officeart/2005/8/layout/default"/>
    <dgm:cxn modelId="{E19E22F2-5D4E-45DB-B5CE-204A13F5C218}" type="presParOf" srcId="{307224AC-FC91-4A25-BDCA-8F50A5507D69}" destId="{0711F334-AABE-47AF-B47F-A8738B9002D9}" srcOrd="17" destOrd="0" presId="urn:microsoft.com/office/officeart/2005/8/layout/default"/>
    <dgm:cxn modelId="{03CA13ED-F98C-4335-886D-3B4F2E4E52C5}" type="presParOf" srcId="{307224AC-FC91-4A25-BDCA-8F50A5507D69}" destId="{9B7455F9-5FB4-4FC8-9C3A-6DA34215A31B}" srcOrd="18" destOrd="0" presId="urn:microsoft.com/office/officeart/2005/8/layout/default"/>
    <dgm:cxn modelId="{4FF8124A-F9A1-4F1D-A155-EFB76A57C56F}" type="presParOf" srcId="{307224AC-FC91-4A25-BDCA-8F50A5507D69}" destId="{7073F298-AAC0-4ABC-B3E1-9E88D78B71A7}" srcOrd="19" destOrd="0" presId="urn:microsoft.com/office/officeart/2005/8/layout/default"/>
    <dgm:cxn modelId="{8E56CBB8-2BDB-4802-A5CD-54E8185DA935}" type="presParOf" srcId="{307224AC-FC91-4A25-BDCA-8F50A5507D69}" destId="{481169CA-4AF7-47B6-A9D9-85A270F9102A}" srcOrd="20" destOrd="0" presId="urn:microsoft.com/office/officeart/2005/8/layout/default"/>
    <dgm:cxn modelId="{C57D9054-321F-465D-A0D3-7365EACCBA98}" type="presParOf" srcId="{307224AC-FC91-4A25-BDCA-8F50A5507D69}" destId="{233A7AD0-DB01-48BB-8471-D03815E2C4C5}" srcOrd="21" destOrd="0" presId="urn:microsoft.com/office/officeart/2005/8/layout/default"/>
    <dgm:cxn modelId="{178072F5-B913-42DA-AFE6-15F95FD9DD1C}" type="presParOf" srcId="{307224AC-FC91-4A25-BDCA-8F50A5507D69}" destId="{6DCCF02C-D118-491A-B566-262362BDDB9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F04B98-D169-4C99-83B5-A51593DBA15A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5F7C82-19D2-4B0C-B1EA-2B88FABD01D3}">
      <dgm:prSet/>
      <dgm:spPr/>
      <dgm:t>
        <a:bodyPr/>
        <a:lstStyle/>
        <a:p>
          <a:r>
            <a:rPr lang="cs-CZ"/>
            <a:t>Radniční swap s doprovodným edukačním programem pro zaměstnance radnice v jarním a podzimním termínu.</a:t>
          </a:r>
          <a:endParaRPr lang="en-US"/>
        </a:p>
      </dgm:t>
    </dgm:pt>
    <dgm:pt modelId="{F47DB13A-B5E7-4BFD-9F8E-5493D35F4D7F}" type="parTrans" cxnId="{AE20E819-1C01-42A8-B84F-8D4B9D293A3F}">
      <dgm:prSet/>
      <dgm:spPr/>
      <dgm:t>
        <a:bodyPr/>
        <a:lstStyle/>
        <a:p>
          <a:endParaRPr lang="en-US"/>
        </a:p>
      </dgm:t>
    </dgm:pt>
    <dgm:pt modelId="{12EBB8DE-184E-40D6-B3E7-598EC95153DC}" type="sibTrans" cxnId="{AE20E819-1C01-42A8-B84F-8D4B9D293A3F}">
      <dgm:prSet/>
      <dgm:spPr/>
      <dgm:t>
        <a:bodyPr/>
        <a:lstStyle/>
        <a:p>
          <a:endParaRPr lang="en-US"/>
        </a:p>
      </dgm:t>
    </dgm:pt>
    <dgm:pt modelId="{10A2997E-E202-4E9B-97C9-8CA7A835DA06}">
      <dgm:prSet/>
      <dgm:spPr/>
      <dgm:t>
        <a:bodyPr/>
        <a:lstStyle/>
        <a:p>
          <a:r>
            <a:rPr lang="cs-CZ"/>
            <a:t>Výstava </a:t>
          </a:r>
          <a:r>
            <a:rPr lang="cs-CZ" i="1"/>
            <a:t>Bez odpadu</a:t>
          </a:r>
          <a:r>
            <a:rPr lang="cs-CZ"/>
            <a:t> v Malešickém parku a na dětském hřišti v ulici Nad Primaskou.</a:t>
          </a:r>
          <a:endParaRPr lang="en-US"/>
        </a:p>
      </dgm:t>
    </dgm:pt>
    <dgm:pt modelId="{BDEE2E29-B8AA-43C9-B84B-48DE2EDD648B}" type="parTrans" cxnId="{A8C90A97-F61A-45E7-B0DB-D460F92049BE}">
      <dgm:prSet/>
      <dgm:spPr/>
      <dgm:t>
        <a:bodyPr/>
        <a:lstStyle/>
        <a:p>
          <a:endParaRPr lang="en-US"/>
        </a:p>
      </dgm:t>
    </dgm:pt>
    <dgm:pt modelId="{291ACAE7-C5BD-4254-A497-01C946514360}" type="sibTrans" cxnId="{A8C90A97-F61A-45E7-B0DB-D460F92049BE}">
      <dgm:prSet/>
      <dgm:spPr/>
      <dgm:t>
        <a:bodyPr/>
        <a:lstStyle/>
        <a:p>
          <a:endParaRPr lang="en-US"/>
        </a:p>
      </dgm:t>
    </dgm:pt>
    <dgm:pt modelId="{B789C987-3D0A-48FC-83F4-DCD92EFEBABD}">
      <dgm:prSet/>
      <dgm:spPr/>
      <dgm:t>
        <a:bodyPr/>
        <a:lstStyle/>
        <a:p>
          <a:r>
            <a:rPr lang="cs-CZ"/>
            <a:t>Výstava </a:t>
          </a:r>
          <a:r>
            <a:rPr lang="cs-CZ" i="1"/>
            <a:t>Krajiny změny</a:t>
          </a:r>
          <a:r>
            <a:rPr lang="cs-CZ"/>
            <a:t> před OC Cíl v rámci k akci Týdne pro klima připravena ve spolupráci s organizací Ekumenická akademie.</a:t>
          </a:r>
          <a:endParaRPr lang="en-US"/>
        </a:p>
      </dgm:t>
    </dgm:pt>
    <dgm:pt modelId="{390E1E75-AC31-4B59-991D-81294FBBCF6D}" type="parTrans" cxnId="{A32B0E0A-4EE8-41E1-815E-6215CBEAA085}">
      <dgm:prSet/>
      <dgm:spPr/>
      <dgm:t>
        <a:bodyPr/>
        <a:lstStyle/>
        <a:p>
          <a:endParaRPr lang="en-US"/>
        </a:p>
      </dgm:t>
    </dgm:pt>
    <dgm:pt modelId="{1574F442-59EC-4DB4-B0DC-F94B1E82D9B2}" type="sibTrans" cxnId="{A32B0E0A-4EE8-41E1-815E-6215CBEAA085}">
      <dgm:prSet/>
      <dgm:spPr/>
      <dgm:t>
        <a:bodyPr/>
        <a:lstStyle/>
        <a:p>
          <a:endParaRPr lang="en-US"/>
        </a:p>
      </dgm:t>
    </dgm:pt>
    <dgm:pt modelId="{E7491290-7039-4B77-8306-6DB60B703E18}">
      <dgm:prSet/>
      <dgm:spPr/>
      <dgm:t>
        <a:bodyPr/>
        <a:lstStyle/>
        <a:p>
          <a:r>
            <a:rPr lang="cs-CZ"/>
            <a:t>Nástřik piktogramů s apelem k zajišťování úklidu po psech v plochách MČ.</a:t>
          </a:r>
          <a:endParaRPr lang="en-US"/>
        </a:p>
      </dgm:t>
    </dgm:pt>
    <dgm:pt modelId="{80F40551-4462-4241-AEA6-93C8883BF1EB}" type="parTrans" cxnId="{41E7B4F9-D727-48A5-A028-71BC13A5C122}">
      <dgm:prSet/>
      <dgm:spPr/>
      <dgm:t>
        <a:bodyPr/>
        <a:lstStyle/>
        <a:p>
          <a:endParaRPr lang="en-US"/>
        </a:p>
      </dgm:t>
    </dgm:pt>
    <dgm:pt modelId="{CB2A0793-1D87-442B-9F85-DC64EA0EA459}" type="sibTrans" cxnId="{41E7B4F9-D727-48A5-A028-71BC13A5C122}">
      <dgm:prSet/>
      <dgm:spPr/>
      <dgm:t>
        <a:bodyPr/>
        <a:lstStyle/>
        <a:p>
          <a:endParaRPr lang="en-US"/>
        </a:p>
      </dgm:t>
    </dgm:pt>
    <dgm:pt modelId="{D89AAE80-421A-481E-8D69-1D4B8E388420}">
      <dgm:prSet/>
      <dgm:spPr/>
      <dgm:t>
        <a:bodyPr/>
        <a:lstStyle/>
        <a:p>
          <a:r>
            <a:rPr lang="cs-CZ"/>
            <a:t>Pořízení textilních pytlíků pro bezobalové nakupování k využití v rámci propagace „zero waste“ aktivit.</a:t>
          </a:r>
          <a:endParaRPr lang="en-US"/>
        </a:p>
      </dgm:t>
    </dgm:pt>
    <dgm:pt modelId="{3E41A251-49C0-4DE2-AE7B-72C47DC05FCF}" type="parTrans" cxnId="{9A06CB3E-4DF0-485D-9352-C506A2122840}">
      <dgm:prSet/>
      <dgm:spPr/>
      <dgm:t>
        <a:bodyPr/>
        <a:lstStyle/>
        <a:p>
          <a:endParaRPr lang="en-US"/>
        </a:p>
      </dgm:t>
    </dgm:pt>
    <dgm:pt modelId="{AD7CD4B5-C075-4FF2-AC9D-C632D3922526}" type="sibTrans" cxnId="{9A06CB3E-4DF0-485D-9352-C506A2122840}">
      <dgm:prSet/>
      <dgm:spPr/>
      <dgm:t>
        <a:bodyPr/>
        <a:lstStyle/>
        <a:p>
          <a:endParaRPr lang="en-US"/>
        </a:p>
      </dgm:t>
    </dgm:pt>
    <dgm:pt modelId="{31146C29-3882-447A-AE7E-AD86DE5245E2}">
      <dgm:prSet/>
      <dgm:spPr/>
      <dgm:t>
        <a:bodyPr/>
        <a:lstStyle/>
        <a:p>
          <a:r>
            <a:rPr lang="cs-CZ"/>
            <a:t>V září byla nainstalována informační cedule u nového významného stromu v ul. Bělocerkevská a vyhlášena výzva veřejnosti k hledání dalších podobných dřevin.</a:t>
          </a:r>
          <a:endParaRPr lang="en-US"/>
        </a:p>
      </dgm:t>
    </dgm:pt>
    <dgm:pt modelId="{71026391-DE65-421B-9DE7-38A1BAF0BA2B}" type="parTrans" cxnId="{0B424F83-CDC5-4797-A4DB-80514973AADC}">
      <dgm:prSet/>
      <dgm:spPr/>
      <dgm:t>
        <a:bodyPr/>
        <a:lstStyle/>
        <a:p>
          <a:endParaRPr lang="en-US"/>
        </a:p>
      </dgm:t>
    </dgm:pt>
    <dgm:pt modelId="{8D2310CE-6969-4702-91AB-D033B3FA0EAF}" type="sibTrans" cxnId="{0B424F83-CDC5-4797-A4DB-80514973AADC}">
      <dgm:prSet/>
      <dgm:spPr/>
      <dgm:t>
        <a:bodyPr/>
        <a:lstStyle/>
        <a:p>
          <a:endParaRPr lang="en-US"/>
        </a:p>
      </dgm:t>
    </dgm:pt>
    <dgm:pt modelId="{395605A0-868B-4B32-B1A9-AB7196812801}">
      <dgm:prSet/>
      <dgm:spPr/>
      <dgm:t>
        <a:bodyPr/>
        <a:lstStyle/>
        <a:p>
          <a:r>
            <a:rPr lang="cs-CZ"/>
            <a:t>Od října probíhá po domluvě se společností REMA Systém průběžná edukační kampaň Chytrá recyklace zaměřená na osvětovou činnost a podporu třídění elektroodpadu.</a:t>
          </a:r>
          <a:endParaRPr lang="en-US"/>
        </a:p>
      </dgm:t>
    </dgm:pt>
    <dgm:pt modelId="{C0E0F469-77BB-4AD9-BEEE-A33D9445AAD8}" type="parTrans" cxnId="{E87C2B2F-9087-4C34-8DCB-E8357118DD70}">
      <dgm:prSet/>
      <dgm:spPr/>
      <dgm:t>
        <a:bodyPr/>
        <a:lstStyle/>
        <a:p>
          <a:endParaRPr lang="en-US"/>
        </a:p>
      </dgm:t>
    </dgm:pt>
    <dgm:pt modelId="{DB06B843-8F76-4020-8821-3ECCCB8BB955}" type="sibTrans" cxnId="{E87C2B2F-9087-4C34-8DCB-E8357118DD70}">
      <dgm:prSet/>
      <dgm:spPr/>
      <dgm:t>
        <a:bodyPr/>
        <a:lstStyle/>
        <a:p>
          <a:endParaRPr lang="en-US"/>
        </a:p>
      </dgm:t>
    </dgm:pt>
    <dgm:pt modelId="{5BC55409-A818-4BE0-A164-E46216CDEF4F}">
      <dgm:prSet/>
      <dgm:spPr/>
      <dgm:t>
        <a:bodyPr/>
        <a:lstStyle/>
        <a:p>
          <a:r>
            <a:rPr lang="cs-CZ"/>
            <a:t>V listopadu byl upraven a vytištěn osvětový letáček pro veřejnost na téma ochrany ptactva a dalších živočichů ve městě. </a:t>
          </a:r>
          <a:endParaRPr lang="en-US"/>
        </a:p>
      </dgm:t>
    </dgm:pt>
    <dgm:pt modelId="{79C61FE1-E1CA-4F9B-9764-44F20A14087A}" type="parTrans" cxnId="{846A859A-53DA-45D8-BC6C-5D5226CCD69A}">
      <dgm:prSet/>
      <dgm:spPr/>
      <dgm:t>
        <a:bodyPr/>
        <a:lstStyle/>
        <a:p>
          <a:endParaRPr lang="en-US"/>
        </a:p>
      </dgm:t>
    </dgm:pt>
    <dgm:pt modelId="{320AB1B7-4D4A-4201-9AA7-CD3C274CD5B0}" type="sibTrans" cxnId="{846A859A-53DA-45D8-BC6C-5D5226CCD69A}">
      <dgm:prSet/>
      <dgm:spPr/>
      <dgm:t>
        <a:bodyPr/>
        <a:lstStyle/>
        <a:p>
          <a:endParaRPr lang="en-US"/>
        </a:p>
      </dgm:t>
    </dgm:pt>
    <dgm:pt modelId="{4A6206F7-0486-435F-AB8A-08412277A0A0}" type="pres">
      <dgm:prSet presAssocID="{23F04B98-D169-4C99-83B5-A51593DBA15A}" presName="diagram" presStyleCnt="0">
        <dgm:presLayoutVars>
          <dgm:dir/>
          <dgm:resizeHandles val="exact"/>
        </dgm:presLayoutVars>
      </dgm:prSet>
      <dgm:spPr/>
    </dgm:pt>
    <dgm:pt modelId="{AF5C3D29-D84B-49DC-9E1E-CE78E5019811}" type="pres">
      <dgm:prSet presAssocID="{175F7C82-19D2-4B0C-B1EA-2B88FABD01D3}" presName="node" presStyleLbl="node1" presStyleIdx="0" presStyleCnt="8">
        <dgm:presLayoutVars>
          <dgm:bulletEnabled val="1"/>
        </dgm:presLayoutVars>
      </dgm:prSet>
      <dgm:spPr/>
    </dgm:pt>
    <dgm:pt modelId="{E24CB6CA-0757-4355-90A6-7BEDE4754AA2}" type="pres">
      <dgm:prSet presAssocID="{12EBB8DE-184E-40D6-B3E7-598EC95153DC}" presName="sibTrans" presStyleCnt="0"/>
      <dgm:spPr/>
    </dgm:pt>
    <dgm:pt modelId="{84D4753D-83C8-4896-BE55-6F3D39D283FF}" type="pres">
      <dgm:prSet presAssocID="{10A2997E-E202-4E9B-97C9-8CA7A835DA06}" presName="node" presStyleLbl="node1" presStyleIdx="1" presStyleCnt="8">
        <dgm:presLayoutVars>
          <dgm:bulletEnabled val="1"/>
        </dgm:presLayoutVars>
      </dgm:prSet>
      <dgm:spPr/>
    </dgm:pt>
    <dgm:pt modelId="{ABFC6DD5-4B1E-4E99-87E3-E10CE390678A}" type="pres">
      <dgm:prSet presAssocID="{291ACAE7-C5BD-4254-A497-01C946514360}" presName="sibTrans" presStyleCnt="0"/>
      <dgm:spPr/>
    </dgm:pt>
    <dgm:pt modelId="{87883F44-8F70-4FA2-AB6A-9577BB25EDAB}" type="pres">
      <dgm:prSet presAssocID="{B789C987-3D0A-48FC-83F4-DCD92EFEBABD}" presName="node" presStyleLbl="node1" presStyleIdx="2" presStyleCnt="8">
        <dgm:presLayoutVars>
          <dgm:bulletEnabled val="1"/>
        </dgm:presLayoutVars>
      </dgm:prSet>
      <dgm:spPr/>
    </dgm:pt>
    <dgm:pt modelId="{8B9D218F-A26F-4F70-AEB5-655D0E8DBEA8}" type="pres">
      <dgm:prSet presAssocID="{1574F442-59EC-4DB4-B0DC-F94B1E82D9B2}" presName="sibTrans" presStyleCnt="0"/>
      <dgm:spPr/>
    </dgm:pt>
    <dgm:pt modelId="{EE176996-CC60-4C03-B18E-06175A1A9940}" type="pres">
      <dgm:prSet presAssocID="{E7491290-7039-4B77-8306-6DB60B703E18}" presName="node" presStyleLbl="node1" presStyleIdx="3" presStyleCnt="8">
        <dgm:presLayoutVars>
          <dgm:bulletEnabled val="1"/>
        </dgm:presLayoutVars>
      </dgm:prSet>
      <dgm:spPr/>
    </dgm:pt>
    <dgm:pt modelId="{22C1781E-714C-488A-888E-7072FAF38EB1}" type="pres">
      <dgm:prSet presAssocID="{CB2A0793-1D87-442B-9F85-DC64EA0EA459}" presName="sibTrans" presStyleCnt="0"/>
      <dgm:spPr/>
    </dgm:pt>
    <dgm:pt modelId="{7EE43FFB-01AB-4026-8CCF-FF76F8949DFB}" type="pres">
      <dgm:prSet presAssocID="{D89AAE80-421A-481E-8D69-1D4B8E388420}" presName="node" presStyleLbl="node1" presStyleIdx="4" presStyleCnt="8">
        <dgm:presLayoutVars>
          <dgm:bulletEnabled val="1"/>
        </dgm:presLayoutVars>
      </dgm:prSet>
      <dgm:spPr/>
    </dgm:pt>
    <dgm:pt modelId="{16D8EB55-2D5E-43E5-B4FB-59E328D32D9C}" type="pres">
      <dgm:prSet presAssocID="{AD7CD4B5-C075-4FF2-AC9D-C632D3922526}" presName="sibTrans" presStyleCnt="0"/>
      <dgm:spPr/>
    </dgm:pt>
    <dgm:pt modelId="{3855F223-DDDD-4B72-8DC2-15364246342C}" type="pres">
      <dgm:prSet presAssocID="{31146C29-3882-447A-AE7E-AD86DE5245E2}" presName="node" presStyleLbl="node1" presStyleIdx="5" presStyleCnt="8">
        <dgm:presLayoutVars>
          <dgm:bulletEnabled val="1"/>
        </dgm:presLayoutVars>
      </dgm:prSet>
      <dgm:spPr/>
    </dgm:pt>
    <dgm:pt modelId="{5CE37FF0-11E0-4997-B094-E2243325E238}" type="pres">
      <dgm:prSet presAssocID="{8D2310CE-6969-4702-91AB-D033B3FA0EAF}" presName="sibTrans" presStyleCnt="0"/>
      <dgm:spPr/>
    </dgm:pt>
    <dgm:pt modelId="{35A9BEBB-F4AF-4715-9D51-E16622D8ABD1}" type="pres">
      <dgm:prSet presAssocID="{395605A0-868B-4B32-B1A9-AB7196812801}" presName="node" presStyleLbl="node1" presStyleIdx="6" presStyleCnt="8">
        <dgm:presLayoutVars>
          <dgm:bulletEnabled val="1"/>
        </dgm:presLayoutVars>
      </dgm:prSet>
      <dgm:spPr/>
    </dgm:pt>
    <dgm:pt modelId="{8160D05C-1A48-43F3-B0C0-77317A326D67}" type="pres">
      <dgm:prSet presAssocID="{DB06B843-8F76-4020-8821-3ECCCB8BB955}" presName="sibTrans" presStyleCnt="0"/>
      <dgm:spPr/>
    </dgm:pt>
    <dgm:pt modelId="{FEF58526-E6E2-4BED-95B3-D04B2C17D041}" type="pres">
      <dgm:prSet presAssocID="{5BC55409-A818-4BE0-A164-E46216CDEF4F}" presName="node" presStyleLbl="node1" presStyleIdx="7" presStyleCnt="8">
        <dgm:presLayoutVars>
          <dgm:bulletEnabled val="1"/>
        </dgm:presLayoutVars>
      </dgm:prSet>
      <dgm:spPr/>
    </dgm:pt>
  </dgm:ptLst>
  <dgm:cxnLst>
    <dgm:cxn modelId="{A32B0E0A-4EE8-41E1-815E-6215CBEAA085}" srcId="{23F04B98-D169-4C99-83B5-A51593DBA15A}" destId="{B789C987-3D0A-48FC-83F4-DCD92EFEBABD}" srcOrd="2" destOrd="0" parTransId="{390E1E75-AC31-4B59-991D-81294FBBCF6D}" sibTransId="{1574F442-59EC-4DB4-B0DC-F94B1E82D9B2}"/>
    <dgm:cxn modelId="{04FA7211-2521-45C0-85A3-01F1E63771B8}" type="presOf" srcId="{175F7C82-19D2-4B0C-B1EA-2B88FABD01D3}" destId="{AF5C3D29-D84B-49DC-9E1E-CE78E5019811}" srcOrd="0" destOrd="0" presId="urn:microsoft.com/office/officeart/2005/8/layout/default"/>
    <dgm:cxn modelId="{AE20E819-1C01-42A8-B84F-8D4B9D293A3F}" srcId="{23F04B98-D169-4C99-83B5-A51593DBA15A}" destId="{175F7C82-19D2-4B0C-B1EA-2B88FABD01D3}" srcOrd="0" destOrd="0" parTransId="{F47DB13A-B5E7-4BFD-9F8E-5493D35F4D7F}" sibTransId="{12EBB8DE-184E-40D6-B3E7-598EC95153DC}"/>
    <dgm:cxn modelId="{D40B322B-E014-4120-BDAD-49F860B74992}" type="presOf" srcId="{10A2997E-E202-4E9B-97C9-8CA7A835DA06}" destId="{84D4753D-83C8-4896-BE55-6F3D39D283FF}" srcOrd="0" destOrd="0" presId="urn:microsoft.com/office/officeart/2005/8/layout/default"/>
    <dgm:cxn modelId="{E87C2B2F-9087-4C34-8DCB-E8357118DD70}" srcId="{23F04B98-D169-4C99-83B5-A51593DBA15A}" destId="{395605A0-868B-4B32-B1A9-AB7196812801}" srcOrd="6" destOrd="0" parTransId="{C0E0F469-77BB-4AD9-BEEE-A33D9445AAD8}" sibTransId="{DB06B843-8F76-4020-8821-3ECCCB8BB955}"/>
    <dgm:cxn modelId="{CE62073C-957B-4D90-8DDA-4E9B636E9AFF}" type="presOf" srcId="{B789C987-3D0A-48FC-83F4-DCD92EFEBABD}" destId="{87883F44-8F70-4FA2-AB6A-9577BB25EDAB}" srcOrd="0" destOrd="0" presId="urn:microsoft.com/office/officeart/2005/8/layout/default"/>
    <dgm:cxn modelId="{9A06CB3E-4DF0-485D-9352-C506A2122840}" srcId="{23F04B98-D169-4C99-83B5-A51593DBA15A}" destId="{D89AAE80-421A-481E-8D69-1D4B8E388420}" srcOrd="4" destOrd="0" parTransId="{3E41A251-49C0-4DE2-AE7B-72C47DC05FCF}" sibTransId="{AD7CD4B5-C075-4FF2-AC9D-C632D3922526}"/>
    <dgm:cxn modelId="{907C4946-0497-4B8F-A0CE-3AF33C6548A3}" type="presOf" srcId="{31146C29-3882-447A-AE7E-AD86DE5245E2}" destId="{3855F223-DDDD-4B72-8DC2-15364246342C}" srcOrd="0" destOrd="0" presId="urn:microsoft.com/office/officeart/2005/8/layout/default"/>
    <dgm:cxn modelId="{F23E1756-C4C1-42B2-B832-727E15132019}" type="presOf" srcId="{E7491290-7039-4B77-8306-6DB60B703E18}" destId="{EE176996-CC60-4C03-B18E-06175A1A9940}" srcOrd="0" destOrd="0" presId="urn:microsoft.com/office/officeart/2005/8/layout/default"/>
    <dgm:cxn modelId="{D91CE879-E74C-4B5A-9A53-1373437BDABD}" type="presOf" srcId="{395605A0-868B-4B32-B1A9-AB7196812801}" destId="{35A9BEBB-F4AF-4715-9D51-E16622D8ABD1}" srcOrd="0" destOrd="0" presId="urn:microsoft.com/office/officeart/2005/8/layout/default"/>
    <dgm:cxn modelId="{36D1635A-0D56-4AA7-9269-DA9CA8DF392E}" type="presOf" srcId="{23F04B98-D169-4C99-83B5-A51593DBA15A}" destId="{4A6206F7-0486-435F-AB8A-08412277A0A0}" srcOrd="0" destOrd="0" presId="urn:microsoft.com/office/officeart/2005/8/layout/default"/>
    <dgm:cxn modelId="{0B424F83-CDC5-4797-A4DB-80514973AADC}" srcId="{23F04B98-D169-4C99-83B5-A51593DBA15A}" destId="{31146C29-3882-447A-AE7E-AD86DE5245E2}" srcOrd="5" destOrd="0" parTransId="{71026391-DE65-421B-9DE7-38A1BAF0BA2B}" sibTransId="{8D2310CE-6969-4702-91AB-D033B3FA0EAF}"/>
    <dgm:cxn modelId="{A8C90A97-F61A-45E7-B0DB-D460F92049BE}" srcId="{23F04B98-D169-4C99-83B5-A51593DBA15A}" destId="{10A2997E-E202-4E9B-97C9-8CA7A835DA06}" srcOrd="1" destOrd="0" parTransId="{BDEE2E29-B8AA-43C9-B84B-48DE2EDD648B}" sibTransId="{291ACAE7-C5BD-4254-A497-01C946514360}"/>
    <dgm:cxn modelId="{846A859A-53DA-45D8-BC6C-5D5226CCD69A}" srcId="{23F04B98-D169-4C99-83B5-A51593DBA15A}" destId="{5BC55409-A818-4BE0-A164-E46216CDEF4F}" srcOrd="7" destOrd="0" parTransId="{79C61FE1-E1CA-4F9B-9764-44F20A14087A}" sibTransId="{320AB1B7-4D4A-4201-9AA7-CD3C274CD5B0}"/>
    <dgm:cxn modelId="{F375DFCC-0867-4E3C-A5AA-1588BC322339}" type="presOf" srcId="{5BC55409-A818-4BE0-A164-E46216CDEF4F}" destId="{FEF58526-E6E2-4BED-95B3-D04B2C17D041}" srcOrd="0" destOrd="0" presId="urn:microsoft.com/office/officeart/2005/8/layout/default"/>
    <dgm:cxn modelId="{A2D2C5E3-A74B-474F-ABA3-AE045B9EAA25}" type="presOf" srcId="{D89AAE80-421A-481E-8D69-1D4B8E388420}" destId="{7EE43FFB-01AB-4026-8CCF-FF76F8949DFB}" srcOrd="0" destOrd="0" presId="urn:microsoft.com/office/officeart/2005/8/layout/default"/>
    <dgm:cxn modelId="{41E7B4F9-D727-48A5-A028-71BC13A5C122}" srcId="{23F04B98-D169-4C99-83B5-A51593DBA15A}" destId="{E7491290-7039-4B77-8306-6DB60B703E18}" srcOrd="3" destOrd="0" parTransId="{80F40551-4462-4241-AEA6-93C8883BF1EB}" sibTransId="{CB2A0793-1D87-442B-9F85-DC64EA0EA459}"/>
    <dgm:cxn modelId="{12DE6DE1-1BEB-4DAB-A538-0221361E4227}" type="presParOf" srcId="{4A6206F7-0486-435F-AB8A-08412277A0A0}" destId="{AF5C3D29-D84B-49DC-9E1E-CE78E5019811}" srcOrd="0" destOrd="0" presId="urn:microsoft.com/office/officeart/2005/8/layout/default"/>
    <dgm:cxn modelId="{1C159856-5A32-4F77-A953-8AF32230437E}" type="presParOf" srcId="{4A6206F7-0486-435F-AB8A-08412277A0A0}" destId="{E24CB6CA-0757-4355-90A6-7BEDE4754AA2}" srcOrd="1" destOrd="0" presId="urn:microsoft.com/office/officeart/2005/8/layout/default"/>
    <dgm:cxn modelId="{C547041D-98DF-431B-BEF1-40F3C33192F4}" type="presParOf" srcId="{4A6206F7-0486-435F-AB8A-08412277A0A0}" destId="{84D4753D-83C8-4896-BE55-6F3D39D283FF}" srcOrd="2" destOrd="0" presId="urn:microsoft.com/office/officeart/2005/8/layout/default"/>
    <dgm:cxn modelId="{12ECEEEF-DBCD-460C-B02E-782B0D54A0C0}" type="presParOf" srcId="{4A6206F7-0486-435F-AB8A-08412277A0A0}" destId="{ABFC6DD5-4B1E-4E99-87E3-E10CE390678A}" srcOrd="3" destOrd="0" presId="urn:microsoft.com/office/officeart/2005/8/layout/default"/>
    <dgm:cxn modelId="{C3D656BB-4F7C-4A01-A29D-3104BBA52403}" type="presParOf" srcId="{4A6206F7-0486-435F-AB8A-08412277A0A0}" destId="{87883F44-8F70-4FA2-AB6A-9577BB25EDAB}" srcOrd="4" destOrd="0" presId="urn:microsoft.com/office/officeart/2005/8/layout/default"/>
    <dgm:cxn modelId="{6368F5C4-5D9A-44F6-BB43-1C2E1B4B7CD1}" type="presParOf" srcId="{4A6206F7-0486-435F-AB8A-08412277A0A0}" destId="{8B9D218F-A26F-4F70-AEB5-655D0E8DBEA8}" srcOrd="5" destOrd="0" presId="urn:microsoft.com/office/officeart/2005/8/layout/default"/>
    <dgm:cxn modelId="{7B8EB7AB-C1AC-491F-8843-F80009240F1B}" type="presParOf" srcId="{4A6206F7-0486-435F-AB8A-08412277A0A0}" destId="{EE176996-CC60-4C03-B18E-06175A1A9940}" srcOrd="6" destOrd="0" presId="urn:microsoft.com/office/officeart/2005/8/layout/default"/>
    <dgm:cxn modelId="{21DEF7F3-A298-4B6B-80B0-034010DBF5E1}" type="presParOf" srcId="{4A6206F7-0486-435F-AB8A-08412277A0A0}" destId="{22C1781E-714C-488A-888E-7072FAF38EB1}" srcOrd="7" destOrd="0" presId="urn:microsoft.com/office/officeart/2005/8/layout/default"/>
    <dgm:cxn modelId="{E8DE686F-A4A0-4213-A95F-101A9EF45348}" type="presParOf" srcId="{4A6206F7-0486-435F-AB8A-08412277A0A0}" destId="{7EE43FFB-01AB-4026-8CCF-FF76F8949DFB}" srcOrd="8" destOrd="0" presId="urn:microsoft.com/office/officeart/2005/8/layout/default"/>
    <dgm:cxn modelId="{5B290731-57DC-480B-B10D-D43BD7FD845D}" type="presParOf" srcId="{4A6206F7-0486-435F-AB8A-08412277A0A0}" destId="{16D8EB55-2D5E-43E5-B4FB-59E328D32D9C}" srcOrd="9" destOrd="0" presId="urn:microsoft.com/office/officeart/2005/8/layout/default"/>
    <dgm:cxn modelId="{BE3318A8-E17E-44A9-AE33-C2BCB20A7D5F}" type="presParOf" srcId="{4A6206F7-0486-435F-AB8A-08412277A0A0}" destId="{3855F223-DDDD-4B72-8DC2-15364246342C}" srcOrd="10" destOrd="0" presId="urn:microsoft.com/office/officeart/2005/8/layout/default"/>
    <dgm:cxn modelId="{3C45D1D9-F3FF-41CC-A474-E008E9A1FE39}" type="presParOf" srcId="{4A6206F7-0486-435F-AB8A-08412277A0A0}" destId="{5CE37FF0-11E0-4997-B094-E2243325E238}" srcOrd="11" destOrd="0" presId="urn:microsoft.com/office/officeart/2005/8/layout/default"/>
    <dgm:cxn modelId="{6EA214FD-965F-4AAD-9704-03B8701B8FBE}" type="presParOf" srcId="{4A6206F7-0486-435F-AB8A-08412277A0A0}" destId="{35A9BEBB-F4AF-4715-9D51-E16622D8ABD1}" srcOrd="12" destOrd="0" presId="urn:microsoft.com/office/officeart/2005/8/layout/default"/>
    <dgm:cxn modelId="{BDDB6970-4331-47BD-A5F9-C8629018E37A}" type="presParOf" srcId="{4A6206F7-0486-435F-AB8A-08412277A0A0}" destId="{8160D05C-1A48-43F3-B0C0-77317A326D67}" srcOrd="13" destOrd="0" presId="urn:microsoft.com/office/officeart/2005/8/layout/default"/>
    <dgm:cxn modelId="{9B497B67-6817-4CF2-AD2D-480A9ABAF6F9}" type="presParOf" srcId="{4A6206F7-0486-435F-AB8A-08412277A0A0}" destId="{FEF58526-E6E2-4BED-95B3-D04B2C17D04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A8465-707C-4F70-8278-47161CF6CB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FFBBE6-95FA-4BC9-B523-CA8B31799C78}">
      <dgm:prSet/>
      <dgm:spPr/>
      <dgm:t>
        <a:bodyPr/>
        <a:lstStyle/>
        <a:p>
          <a:r>
            <a:rPr lang="cs-CZ"/>
            <a:t>18. – 19.3. - radniční swap s edukačním programem na téma kompostování v domácnostech.</a:t>
          </a:r>
          <a:endParaRPr lang="en-US"/>
        </a:p>
      </dgm:t>
    </dgm:pt>
    <dgm:pt modelId="{32A15AB0-AE9F-4FE0-B3A8-C8D5CC49C492}" type="parTrans" cxnId="{95DD87C2-153A-4674-A281-600D7F152952}">
      <dgm:prSet/>
      <dgm:spPr/>
      <dgm:t>
        <a:bodyPr/>
        <a:lstStyle/>
        <a:p>
          <a:endParaRPr lang="en-US"/>
        </a:p>
      </dgm:t>
    </dgm:pt>
    <dgm:pt modelId="{0FAB4CB9-E8EB-4B30-94B1-C569EE4B6F6E}" type="sibTrans" cxnId="{95DD87C2-153A-4674-A281-600D7F152952}">
      <dgm:prSet/>
      <dgm:spPr/>
      <dgm:t>
        <a:bodyPr/>
        <a:lstStyle/>
        <a:p>
          <a:endParaRPr lang="en-US"/>
        </a:p>
      </dgm:t>
    </dgm:pt>
    <dgm:pt modelId="{E10CC8BE-C8EF-44A0-A1DB-383E13900E3E}">
      <dgm:prSet/>
      <dgm:spPr/>
      <dgm:t>
        <a:bodyPr/>
        <a:lstStyle/>
        <a:p>
          <a:r>
            <a:rPr lang="cs-CZ"/>
            <a:t>19.3. setkání se zástupci ekologických organizací a místních komunit se zástupci radnice MČ Praha 10.</a:t>
          </a:r>
          <a:endParaRPr lang="en-US"/>
        </a:p>
      </dgm:t>
    </dgm:pt>
    <dgm:pt modelId="{B480FEB3-07B8-4ACC-A3BB-9BD580766212}" type="parTrans" cxnId="{2A20054B-0850-47E6-9CEA-6D09454E6FB8}">
      <dgm:prSet/>
      <dgm:spPr/>
      <dgm:t>
        <a:bodyPr/>
        <a:lstStyle/>
        <a:p>
          <a:endParaRPr lang="en-US"/>
        </a:p>
      </dgm:t>
    </dgm:pt>
    <dgm:pt modelId="{19F8D570-6C6C-4D91-9FB6-CF4E3B8D6B67}" type="sibTrans" cxnId="{2A20054B-0850-47E6-9CEA-6D09454E6FB8}">
      <dgm:prSet/>
      <dgm:spPr/>
      <dgm:t>
        <a:bodyPr/>
        <a:lstStyle/>
        <a:p>
          <a:endParaRPr lang="en-US"/>
        </a:p>
      </dgm:t>
    </dgm:pt>
    <dgm:pt modelId="{837078D8-507C-43FE-82E7-A4913E2D31F0}">
      <dgm:prSet/>
      <dgm:spPr/>
      <dgm:t>
        <a:bodyPr/>
        <a:lstStyle/>
        <a:p>
          <a:r>
            <a:rPr lang="cs-CZ"/>
            <a:t>21. a 28.3. dobrovolnická úklidová iniciativa </a:t>
          </a:r>
          <a:r>
            <a:rPr lang="cs-CZ" i="1"/>
            <a:t>Společně ukliďme Prahu 10.</a:t>
          </a:r>
          <a:r>
            <a:rPr lang="cs-CZ"/>
            <a:t> </a:t>
          </a:r>
          <a:endParaRPr lang="en-US"/>
        </a:p>
      </dgm:t>
    </dgm:pt>
    <dgm:pt modelId="{FBCF251D-4915-4FBC-881A-06E85F804216}" type="parTrans" cxnId="{49F73DBF-D255-4554-AD89-4AC4B15D884C}">
      <dgm:prSet/>
      <dgm:spPr/>
      <dgm:t>
        <a:bodyPr/>
        <a:lstStyle/>
        <a:p>
          <a:endParaRPr lang="en-US"/>
        </a:p>
      </dgm:t>
    </dgm:pt>
    <dgm:pt modelId="{B322D99F-32C6-40F6-B5C6-5FF62A5D5245}" type="sibTrans" cxnId="{49F73DBF-D255-4554-AD89-4AC4B15D884C}">
      <dgm:prSet/>
      <dgm:spPr/>
      <dgm:t>
        <a:bodyPr/>
        <a:lstStyle/>
        <a:p>
          <a:endParaRPr lang="en-US"/>
        </a:p>
      </dgm:t>
    </dgm:pt>
    <dgm:pt modelId="{1A02AF19-D894-446B-B3EB-73860585A4AC}">
      <dgm:prSet/>
      <dgm:spPr/>
      <dgm:t>
        <a:bodyPr/>
        <a:lstStyle/>
        <a:p>
          <a:r>
            <a:rPr lang="cs-CZ"/>
            <a:t>8.4. přednáška pro veřejnost o stromech na Praze 10, ve spolupráci s městskou knihovnou.</a:t>
          </a:r>
          <a:endParaRPr lang="en-US"/>
        </a:p>
      </dgm:t>
    </dgm:pt>
    <dgm:pt modelId="{12FBFB89-6A85-4FEE-A877-62F0BC3EC0B8}" type="parTrans" cxnId="{E7E1B23B-2E59-4D1E-93BF-14CA92459383}">
      <dgm:prSet/>
      <dgm:spPr/>
      <dgm:t>
        <a:bodyPr/>
        <a:lstStyle/>
        <a:p>
          <a:endParaRPr lang="en-US"/>
        </a:p>
      </dgm:t>
    </dgm:pt>
    <dgm:pt modelId="{91308460-DC0E-4EB1-8479-5A076E8B2F1A}" type="sibTrans" cxnId="{E7E1B23B-2E59-4D1E-93BF-14CA92459383}">
      <dgm:prSet/>
      <dgm:spPr/>
      <dgm:t>
        <a:bodyPr/>
        <a:lstStyle/>
        <a:p>
          <a:endParaRPr lang="en-US"/>
        </a:p>
      </dgm:t>
    </dgm:pt>
    <dgm:pt modelId="{8C90F092-E03D-4150-9D69-652D60D32F3F}">
      <dgm:prSet/>
      <dgm:spPr/>
      <dgm:t>
        <a:bodyPr/>
        <a:lstStyle/>
        <a:p>
          <a:r>
            <a:rPr lang="cs-CZ"/>
            <a:t>20. – 24.4. proběhne akce bezplatného svozu elektrozařízení přímo od domu ve spolupráci s REMA systém.</a:t>
          </a:r>
          <a:endParaRPr lang="en-US"/>
        </a:p>
      </dgm:t>
    </dgm:pt>
    <dgm:pt modelId="{46EE7737-C5DB-46E0-A1FA-9226C5DCDD8F}" type="parTrans" cxnId="{1BCAD361-38D8-4FEE-A212-51B327688FA8}">
      <dgm:prSet/>
      <dgm:spPr/>
      <dgm:t>
        <a:bodyPr/>
        <a:lstStyle/>
        <a:p>
          <a:endParaRPr lang="en-US"/>
        </a:p>
      </dgm:t>
    </dgm:pt>
    <dgm:pt modelId="{AE7D64C1-6906-470E-A616-F0068D1E435B}" type="sibTrans" cxnId="{1BCAD361-38D8-4FEE-A212-51B327688FA8}">
      <dgm:prSet/>
      <dgm:spPr/>
      <dgm:t>
        <a:bodyPr/>
        <a:lstStyle/>
        <a:p>
          <a:endParaRPr lang="en-US"/>
        </a:p>
      </dgm:t>
    </dgm:pt>
    <dgm:pt modelId="{118937C6-DB8B-4259-A7D7-9AAD5653E4F2}">
      <dgm:prSet/>
      <dgm:spPr/>
      <dgm:t>
        <a:bodyPr/>
        <a:lstStyle/>
        <a:p>
          <a:r>
            <a:rPr lang="cs-CZ"/>
            <a:t>22.4. přednáška pro veřejnost o domácím a zahradním pěstování rostlin a zeleniny, ve spolupráci s městskou knihovnou</a:t>
          </a:r>
          <a:endParaRPr lang="en-US"/>
        </a:p>
      </dgm:t>
    </dgm:pt>
    <dgm:pt modelId="{D6CFD353-B29F-47EB-9624-5237554ADDE3}" type="parTrans" cxnId="{0E2E3E61-95F9-473A-A37A-936F5444F749}">
      <dgm:prSet/>
      <dgm:spPr/>
      <dgm:t>
        <a:bodyPr/>
        <a:lstStyle/>
        <a:p>
          <a:endParaRPr lang="en-US"/>
        </a:p>
      </dgm:t>
    </dgm:pt>
    <dgm:pt modelId="{B6F99CB9-7E48-414B-BC99-517C38559D1B}" type="sibTrans" cxnId="{0E2E3E61-95F9-473A-A37A-936F5444F749}">
      <dgm:prSet/>
      <dgm:spPr/>
      <dgm:t>
        <a:bodyPr/>
        <a:lstStyle/>
        <a:p>
          <a:endParaRPr lang="en-US"/>
        </a:p>
      </dgm:t>
    </dgm:pt>
    <dgm:pt modelId="{B786549C-89A8-4F25-8F97-2C10B70DF6D1}">
      <dgm:prSet/>
      <dgm:spPr/>
      <dgm:t>
        <a:bodyPr/>
        <a:lstStyle/>
        <a:p>
          <a:r>
            <a:rPr lang="cs-CZ"/>
            <a:t>25.4. se uskuteční Ekofestival v Malešicích ke Dni Země – info stánek MČ a domluva ekoosvětového programu na téma </a:t>
          </a:r>
          <a:r>
            <a:rPr lang="cs-CZ" i="1"/>
            <a:t>Les očima lesníka.</a:t>
          </a:r>
          <a:endParaRPr lang="en-US"/>
        </a:p>
      </dgm:t>
    </dgm:pt>
    <dgm:pt modelId="{B0E19D8D-7110-4CEA-9BEF-800E6FBD3C8D}" type="parTrans" cxnId="{01F60A00-9056-474E-846E-A1362C78FED6}">
      <dgm:prSet/>
      <dgm:spPr/>
      <dgm:t>
        <a:bodyPr/>
        <a:lstStyle/>
        <a:p>
          <a:endParaRPr lang="en-US"/>
        </a:p>
      </dgm:t>
    </dgm:pt>
    <dgm:pt modelId="{5B32425B-2CE4-4358-9146-BD0743689BC8}" type="sibTrans" cxnId="{01F60A00-9056-474E-846E-A1362C78FED6}">
      <dgm:prSet/>
      <dgm:spPr/>
      <dgm:t>
        <a:bodyPr/>
        <a:lstStyle/>
        <a:p>
          <a:endParaRPr lang="en-US"/>
        </a:p>
      </dgm:t>
    </dgm:pt>
    <dgm:pt modelId="{448675CF-34F0-4AAE-9607-ECC725C3EC92}">
      <dgm:prSet/>
      <dgm:spPr/>
      <dgm:t>
        <a:bodyPr/>
        <a:lstStyle/>
        <a:p>
          <a:r>
            <a:rPr lang="cs-CZ"/>
            <a:t>29.4. dendrologická vycházka v Malešickém parku, ve spolupráci s městskou knihovnou.</a:t>
          </a:r>
          <a:endParaRPr lang="en-US"/>
        </a:p>
      </dgm:t>
    </dgm:pt>
    <dgm:pt modelId="{9EEDC966-33F9-48A7-A3C2-556AC37E8F6C}" type="parTrans" cxnId="{C403A8DD-CCFB-42D0-A10E-05800F6EEA51}">
      <dgm:prSet/>
      <dgm:spPr/>
      <dgm:t>
        <a:bodyPr/>
        <a:lstStyle/>
        <a:p>
          <a:endParaRPr lang="en-US"/>
        </a:p>
      </dgm:t>
    </dgm:pt>
    <dgm:pt modelId="{9A13D04B-E09F-4A65-8954-2A7C18FC3698}" type="sibTrans" cxnId="{C403A8DD-CCFB-42D0-A10E-05800F6EEA51}">
      <dgm:prSet/>
      <dgm:spPr/>
      <dgm:t>
        <a:bodyPr/>
        <a:lstStyle/>
        <a:p>
          <a:endParaRPr lang="en-US"/>
        </a:p>
      </dgm:t>
    </dgm:pt>
    <dgm:pt modelId="{FF34B75E-046C-437C-BB50-0DBFB57742EE}">
      <dgm:prSet/>
      <dgm:spPr/>
      <dgm:t>
        <a:bodyPr/>
        <a:lstStyle/>
        <a:p>
          <a:r>
            <a:rPr lang="cs-CZ"/>
            <a:t>6.6. Reuse den ve Vršovicích na Náměstí S. Čecha</a:t>
          </a:r>
          <a:endParaRPr lang="en-US"/>
        </a:p>
      </dgm:t>
    </dgm:pt>
    <dgm:pt modelId="{676A3832-8FBB-4A3B-BB97-99744B501FAF}" type="parTrans" cxnId="{FEDC018F-20FF-40C4-97D8-3CA39B3DECE9}">
      <dgm:prSet/>
      <dgm:spPr/>
      <dgm:t>
        <a:bodyPr/>
        <a:lstStyle/>
        <a:p>
          <a:endParaRPr lang="en-US"/>
        </a:p>
      </dgm:t>
    </dgm:pt>
    <dgm:pt modelId="{4BFD3B65-41B1-4B74-BAEC-207E93B24913}" type="sibTrans" cxnId="{FEDC018F-20FF-40C4-97D8-3CA39B3DECE9}">
      <dgm:prSet/>
      <dgm:spPr/>
      <dgm:t>
        <a:bodyPr/>
        <a:lstStyle/>
        <a:p>
          <a:endParaRPr lang="en-US"/>
        </a:p>
      </dgm:t>
    </dgm:pt>
    <dgm:pt modelId="{7B2E6621-AFE3-438C-B601-CB9C369CE537}">
      <dgm:prSet/>
      <dgm:spPr/>
      <dgm:t>
        <a:bodyPr/>
        <a:lstStyle/>
        <a:p>
          <a:r>
            <a:rPr lang="cs-CZ"/>
            <a:t>Tisk publikace </a:t>
          </a:r>
          <a:r>
            <a:rPr lang="cs-CZ" i="1"/>
            <a:t>Významné stromy Prahy 10</a:t>
          </a:r>
          <a:r>
            <a:rPr lang="cs-CZ"/>
            <a:t>.</a:t>
          </a:r>
          <a:endParaRPr lang="en-US"/>
        </a:p>
      </dgm:t>
    </dgm:pt>
    <dgm:pt modelId="{F3DBD1F5-888A-432C-8D5C-BB74154A1167}" type="parTrans" cxnId="{BB13F891-EF83-4E8F-B820-D33C9124F575}">
      <dgm:prSet/>
      <dgm:spPr/>
      <dgm:t>
        <a:bodyPr/>
        <a:lstStyle/>
        <a:p>
          <a:endParaRPr lang="en-US"/>
        </a:p>
      </dgm:t>
    </dgm:pt>
    <dgm:pt modelId="{5551680B-D73F-40BF-BBC2-0423CD8A3FF8}" type="sibTrans" cxnId="{BB13F891-EF83-4E8F-B820-D33C9124F575}">
      <dgm:prSet/>
      <dgm:spPr/>
      <dgm:t>
        <a:bodyPr/>
        <a:lstStyle/>
        <a:p>
          <a:endParaRPr lang="en-US"/>
        </a:p>
      </dgm:t>
    </dgm:pt>
    <dgm:pt modelId="{ABB293A6-3662-4246-B516-77BFF4D30212}">
      <dgm:prSet/>
      <dgm:spPr/>
      <dgm:t>
        <a:bodyPr/>
        <a:lstStyle/>
        <a:p>
          <a:r>
            <a:rPr lang="cs-CZ"/>
            <a:t>Instalace informační cedule u významného stromu v ul. Dykova.</a:t>
          </a:r>
          <a:endParaRPr lang="en-US"/>
        </a:p>
      </dgm:t>
    </dgm:pt>
    <dgm:pt modelId="{4B8EB0DE-07BC-4874-8FF3-66A7043A88D4}" type="parTrans" cxnId="{CF466589-2D68-4673-931B-47689CEAB86C}">
      <dgm:prSet/>
      <dgm:spPr/>
      <dgm:t>
        <a:bodyPr/>
        <a:lstStyle/>
        <a:p>
          <a:endParaRPr lang="en-US"/>
        </a:p>
      </dgm:t>
    </dgm:pt>
    <dgm:pt modelId="{54B39C46-9AB1-43CE-93B9-871BB630647A}" type="sibTrans" cxnId="{CF466589-2D68-4673-931B-47689CEAB86C}">
      <dgm:prSet/>
      <dgm:spPr/>
      <dgm:t>
        <a:bodyPr/>
        <a:lstStyle/>
        <a:p>
          <a:endParaRPr lang="en-US"/>
        </a:p>
      </dgm:t>
    </dgm:pt>
    <dgm:pt modelId="{3D7EC961-954F-4E28-96B8-DAF6A7D09912}">
      <dgm:prSet/>
      <dgm:spPr/>
      <dgm:t>
        <a:bodyPr/>
        <a:lstStyle/>
        <a:p>
          <a:r>
            <a:rPr lang="cs-CZ"/>
            <a:t>Seminář Škola, která chrání klima pro učitele místních MŠ, ZŠ a SŠ.</a:t>
          </a:r>
          <a:endParaRPr lang="en-US"/>
        </a:p>
      </dgm:t>
    </dgm:pt>
    <dgm:pt modelId="{84F82450-8B4D-4C00-A7C5-9C163625ADB1}" type="parTrans" cxnId="{65E4D486-C166-4B06-90B1-4FDDAF194A4D}">
      <dgm:prSet/>
      <dgm:spPr/>
      <dgm:t>
        <a:bodyPr/>
        <a:lstStyle/>
        <a:p>
          <a:endParaRPr lang="en-US"/>
        </a:p>
      </dgm:t>
    </dgm:pt>
    <dgm:pt modelId="{1E37CA8F-CA2C-41F9-806D-BF1608E26A3B}" type="sibTrans" cxnId="{65E4D486-C166-4B06-90B1-4FDDAF194A4D}">
      <dgm:prSet/>
      <dgm:spPr/>
      <dgm:t>
        <a:bodyPr/>
        <a:lstStyle/>
        <a:p>
          <a:endParaRPr lang="en-US"/>
        </a:p>
      </dgm:t>
    </dgm:pt>
    <dgm:pt modelId="{BE23D174-ED92-468D-AA25-94FF7A965D78}">
      <dgm:prSet/>
      <dgm:spPr/>
      <dgm:t>
        <a:bodyPr/>
        <a:lstStyle/>
        <a:p>
          <a:r>
            <a:rPr lang="cs-CZ"/>
            <a:t>Podzimní Reuse den před OC Cíl v Záběhlicích.</a:t>
          </a:r>
          <a:endParaRPr lang="en-US"/>
        </a:p>
      </dgm:t>
    </dgm:pt>
    <dgm:pt modelId="{91137E30-97F3-48DF-8933-F4B13F2FDB5B}" type="parTrans" cxnId="{141BC6C5-A2A7-4623-A906-B0379A85ED62}">
      <dgm:prSet/>
      <dgm:spPr/>
      <dgm:t>
        <a:bodyPr/>
        <a:lstStyle/>
        <a:p>
          <a:endParaRPr lang="en-US"/>
        </a:p>
      </dgm:t>
    </dgm:pt>
    <dgm:pt modelId="{999E1632-D056-469E-BD1E-35F7B95EC208}" type="sibTrans" cxnId="{141BC6C5-A2A7-4623-A906-B0379A85ED62}">
      <dgm:prSet/>
      <dgm:spPr/>
      <dgm:t>
        <a:bodyPr/>
        <a:lstStyle/>
        <a:p>
          <a:endParaRPr lang="en-US"/>
        </a:p>
      </dgm:t>
    </dgm:pt>
    <dgm:pt modelId="{30F5178B-9191-48EE-B259-72FE1FD67F3F}">
      <dgm:prSet/>
      <dgm:spPr/>
      <dgm:t>
        <a:bodyPr/>
        <a:lstStyle/>
        <a:p>
          <a:r>
            <a:rPr lang="cs-CZ"/>
            <a:t>Instalace části výstavní kolekce „Má vlast – cestami proměn 2025/26“ na Vinohradech.</a:t>
          </a:r>
          <a:endParaRPr lang="en-US"/>
        </a:p>
      </dgm:t>
    </dgm:pt>
    <dgm:pt modelId="{F4DBA723-3FBD-4121-8BC6-BF49524C47D5}" type="parTrans" cxnId="{7BE65AF8-E1FA-4185-9582-546F65DE2325}">
      <dgm:prSet/>
      <dgm:spPr/>
      <dgm:t>
        <a:bodyPr/>
        <a:lstStyle/>
        <a:p>
          <a:endParaRPr lang="en-US"/>
        </a:p>
      </dgm:t>
    </dgm:pt>
    <dgm:pt modelId="{87BD0490-3FA0-4CC2-9D9C-338F16905E22}" type="sibTrans" cxnId="{7BE65AF8-E1FA-4185-9582-546F65DE2325}">
      <dgm:prSet/>
      <dgm:spPr/>
      <dgm:t>
        <a:bodyPr/>
        <a:lstStyle/>
        <a:p>
          <a:endParaRPr lang="en-US"/>
        </a:p>
      </dgm:t>
    </dgm:pt>
    <dgm:pt modelId="{B2CFB6CD-27CA-4E25-B566-F71EA344A82B}">
      <dgm:prSet/>
      <dgm:spPr/>
      <dgm:t>
        <a:bodyPr/>
        <a:lstStyle/>
        <a:p>
          <a:r>
            <a:rPr lang="cs-CZ"/>
            <a:t>Dotisk informačního letáčku Jak podpořit hmyz ve městě.</a:t>
          </a:r>
          <a:endParaRPr lang="en-US"/>
        </a:p>
      </dgm:t>
    </dgm:pt>
    <dgm:pt modelId="{27BF1124-F3EA-40C1-8FAC-E543DBC5AD56}" type="parTrans" cxnId="{B0D3B490-C966-4FB7-A0CA-CBA020146874}">
      <dgm:prSet/>
      <dgm:spPr/>
      <dgm:t>
        <a:bodyPr/>
        <a:lstStyle/>
        <a:p>
          <a:endParaRPr lang="en-US"/>
        </a:p>
      </dgm:t>
    </dgm:pt>
    <dgm:pt modelId="{5718DD4A-5510-4757-A298-8362F4A723C2}" type="sibTrans" cxnId="{B0D3B490-C966-4FB7-A0CA-CBA020146874}">
      <dgm:prSet/>
      <dgm:spPr/>
      <dgm:t>
        <a:bodyPr/>
        <a:lstStyle/>
        <a:p>
          <a:endParaRPr lang="en-US"/>
        </a:p>
      </dgm:t>
    </dgm:pt>
    <dgm:pt modelId="{E527B5C6-AAA8-4576-863E-D5151C3052B3}" type="pres">
      <dgm:prSet presAssocID="{0FFA8465-707C-4F70-8278-47161CF6CB4B}" presName="diagram" presStyleCnt="0">
        <dgm:presLayoutVars>
          <dgm:dir/>
          <dgm:resizeHandles val="exact"/>
        </dgm:presLayoutVars>
      </dgm:prSet>
      <dgm:spPr/>
    </dgm:pt>
    <dgm:pt modelId="{570AD6A0-C220-4608-AF6F-AA35064A0066}" type="pres">
      <dgm:prSet presAssocID="{5DFFBBE6-95FA-4BC9-B523-CA8B31799C78}" presName="node" presStyleLbl="node1" presStyleIdx="0" presStyleCnt="15">
        <dgm:presLayoutVars>
          <dgm:bulletEnabled val="1"/>
        </dgm:presLayoutVars>
      </dgm:prSet>
      <dgm:spPr/>
    </dgm:pt>
    <dgm:pt modelId="{86D438BF-6D8A-4E67-80B8-E3690C614546}" type="pres">
      <dgm:prSet presAssocID="{0FAB4CB9-E8EB-4B30-94B1-C569EE4B6F6E}" presName="sibTrans" presStyleCnt="0"/>
      <dgm:spPr/>
    </dgm:pt>
    <dgm:pt modelId="{E6FD1210-6BB6-4147-9847-9DE1E15B4619}" type="pres">
      <dgm:prSet presAssocID="{E10CC8BE-C8EF-44A0-A1DB-383E13900E3E}" presName="node" presStyleLbl="node1" presStyleIdx="1" presStyleCnt="15">
        <dgm:presLayoutVars>
          <dgm:bulletEnabled val="1"/>
        </dgm:presLayoutVars>
      </dgm:prSet>
      <dgm:spPr/>
    </dgm:pt>
    <dgm:pt modelId="{9F1A0838-2DAE-4E1B-9180-297BA327C8A8}" type="pres">
      <dgm:prSet presAssocID="{19F8D570-6C6C-4D91-9FB6-CF4E3B8D6B67}" presName="sibTrans" presStyleCnt="0"/>
      <dgm:spPr/>
    </dgm:pt>
    <dgm:pt modelId="{A43C07ED-3455-483C-B8C1-05147B5C575E}" type="pres">
      <dgm:prSet presAssocID="{837078D8-507C-43FE-82E7-A4913E2D31F0}" presName="node" presStyleLbl="node1" presStyleIdx="2" presStyleCnt="15">
        <dgm:presLayoutVars>
          <dgm:bulletEnabled val="1"/>
        </dgm:presLayoutVars>
      </dgm:prSet>
      <dgm:spPr/>
    </dgm:pt>
    <dgm:pt modelId="{3AC3F409-E7E3-4D56-B6C1-0850A2F582DD}" type="pres">
      <dgm:prSet presAssocID="{B322D99F-32C6-40F6-B5C6-5FF62A5D5245}" presName="sibTrans" presStyleCnt="0"/>
      <dgm:spPr/>
    </dgm:pt>
    <dgm:pt modelId="{E1D629D8-AE84-45D9-9DD6-F3469C8D3CCE}" type="pres">
      <dgm:prSet presAssocID="{1A02AF19-D894-446B-B3EB-73860585A4AC}" presName="node" presStyleLbl="node1" presStyleIdx="3" presStyleCnt="15">
        <dgm:presLayoutVars>
          <dgm:bulletEnabled val="1"/>
        </dgm:presLayoutVars>
      </dgm:prSet>
      <dgm:spPr/>
    </dgm:pt>
    <dgm:pt modelId="{301C16D1-1D1D-4735-9DE3-F52C0466B946}" type="pres">
      <dgm:prSet presAssocID="{91308460-DC0E-4EB1-8479-5A076E8B2F1A}" presName="sibTrans" presStyleCnt="0"/>
      <dgm:spPr/>
    </dgm:pt>
    <dgm:pt modelId="{4542C939-086F-400C-A639-44C1554E8380}" type="pres">
      <dgm:prSet presAssocID="{8C90F092-E03D-4150-9D69-652D60D32F3F}" presName="node" presStyleLbl="node1" presStyleIdx="4" presStyleCnt="15">
        <dgm:presLayoutVars>
          <dgm:bulletEnabled val="1"/>
        </dgm:presLayoutVars>
      </dgm:prSet>
      <dgm:spPr/>
    </dgm:pt>
    <dgm:pt modelId="{D7F5ADFD-E791-40DD-8BC5-27A352FE130D}" type="pres">
      <dgm:prSet presAssocID="{AE7D64C1-6906-470E-A616-F0068D1E435B}" presName="sibTrans" presStyleCnt="0"/>
      <dgm:spPr/>
    </dgm:pt>
    <dgm:pt modelId="{B3EC5C10-D5DD-4F76-A76B-CF093583F7C1}" type="pres">
      <dgm:prSet presAssocID="{118937C6-DB8B-4259-A7D7-9AAD5653E4F2}" presName="node" presStyleLbl="node1" presStyleIdx="5" presStyleCnt="15">
        <dgm:presLayoutVars>
          <dgm:bulletEnabled val="1"/>
        </dgm:presLayoutVars>
      </dgm:prSet>
      <dgm:spPr/>
    </dgm:pt>
    <dgm:pt modelId="{14DED8E5-418F-4117-8371-CCD41DBC23A6}" type="pres">
      <dgm:prSet presAssocID="{B6F99CB9-7E48-414B-BC99-517C38559D1B}" presName="sibTrans" presStyleCnt="0"/>
      <dgm:spPr/>
    </dgm:pt>
    <dgm:pt modelId="{FE1CA767-2731-4444-B847-5A9D81849119}" type="pres">
      <dgm:prSet presAssocID="{B786549C-89A8-4F25-8F97-2C10B70DF6D1}" presName="node" presStyleLbl="node1" presStyleIdx="6" presStyleCnt="15">
        <dgm:presLayoutVars>
          <dgm:bulletEnabled val="1"/>
        </dgm:presLayoutVars>
      </dgm:prSet>
      <dgm:spPr/>
    </dgm:pt>
    <dgm:pt modelId="{E24E0653-17C2-405A-AD32-89141F67467A}" type="pres">
      <dgm:prSet presAssocID="{5B32425B-2CE4-4358-9146-BD0743689BC8}" presName="sibTrans" presStyleCnt="0"/>
      <dgm:spPr/>
    </dgm:pt>
    <dgm:pt modelId="{E6BF96A9-95CA-485A-97EF-6FA47D78AB78}" type="pres">
      <dgm:prSet presAssocID="{448675CF-34F0-4AAE-9607-ECC725C3EC92}" presName="node" presStyleLbl="node1" presStyleIdx="7" presStyleCnt="15">
        <dgm:presLayoutVars>
          <dgm:bulletEnabled val="1"/>
        </dgm:presLayoutVars>
      </dgm:prSet>
      <dgm:spPr/>
    </dgm:pt>
    <dgm:pt modelId="{003CB809-5B96-4FB2-9230-99A94AB77A66}" type="pres">
      <dgm:prSet presAssocID="{9A13D04B-E09F-4A65-8954-2A7C18FC3698}" presName="sibTrans" presStyleCnt="0"/>
      <dgm:spPr/>
    </dgm:pt>
    <dgm:pt modelId="{4A50D4EA-4CAE-4470-8537-59559B5F7393}" type="pres">
      <dgm:prSet presAssocID="{FF34B75E-046C-437C-BB50-0DBFB57742EE}" presName="node" presStyleLbl="node1" presStyleIdx="8" presStyleCnt="15">
        <dgm:presLayoutVars>
          <dgm:bulletEnabled val="1"/>
        </dgm:presLayoutVars>
      </dgm:prSet>
      <dgm:spPr/>
    </dgm:pt>
    <dgm:pt modelId="{057E858D-928D-4A8E-ADB1-E14628FF18C9}" type="pres">
      <dgm:prSet presAssocID="{4BFD3B65-41B1-4B74-BAEC-207E93B24913}" presName="sibTrans" presStyleCnt="0"/>
      <dgm:spPr/>
    </dgm:pt>
    <dgm:pt modelId="{6134FF92-6265-41F9-993E-293A871762F1}" type="pres">
      <dgm:prSet presAssocID="{7B2E6621-AFE3-438C-B601-CB9C369CE537}" presName="node" presStyleLbl="node1" presStyleIdx="9" presStyleCnt="15">
        <dgm:presLayoutVars>
          <dgm:bulletEnabled val="1"/>
        </dgm:presLayoutVars>
      </dgm:prSet>
      <dgm:spPr/>
    </dgm:pt>
    <dgm:pt modelId="{6D447B10-9E23-4BFD-A4D8-27125BA290A7}" type="pres">
      <dgm:prSet presAssocID="{5551680B-D73F-40BF-BBC2-0423CD8A3FF8}" presName="sibTrans" presStyleCnt="0"/>
      <dgm:spPr/>
    </dgm:pt>
    <dgm:pt modelId="{ECC70FB8-94B1-48E2-9AC9-0FBF71ED117C}" type="pres">
      <dgm:prSet presAssocID="{ABB293A6-3662-4246-B516-77BFF4D30212}" presName="node" presStyleLbl="node1" presStyleIdx="10" presStyleCnt="15">
        <dgm:presLayoutVars>
          <dgm:bulletEnabled val="1"/>
        </dgm:presLayoutVars>
      </dgm:prSet>
      <dgm:spPr/>
    </dgm:pt>
    <dgm:pt modelId="{8AA2275D-EDC2-4C98-BB7F-98DB0EAF2799}" type="pres">
      <dgm:prSet presAssocID="{54B39C46-9AB1-43CE-93B9-871BB630647A}" presName="sibTrans" presStyleCnt="0"/>
      <dgm:spPr/>
    </dgm:pt>
    <dgm:pt modelId="{5B6C8E1D-CE4F-4A41-A2FB-B9E01083AFA5}" type="pres">
      <dgm:prSet presAssocID="{3D7EC961-954F-4E28-96B8-DAF6A7D09912}" presName="node" presStyleLbl="node1" presStyleIdx="11" presStyleCnt="15">
        <dgm:presLayoutVars>
          <dgm:bulletEnabled val="1"/>
        </dgm:presLayoutVars>
      </dgm:prSet>
      <dgm:spPr/>
    </dgm:pt>
    <dgm:pt modelId="{9E370C57-401B-43BE-90CB-E52372E7A96E}" type="pres">
      <dgm:prSet presAssocID="{1E37CA8F-CA2C-41F9-806D-BF1608E26A3B}" presName="sibTrans" presStyleCnt="0"/>
      <dgm:spPr/>
    </dgm:pt>
    <dgm:pt modelId="{DED0D1A1-0425-422F-9926-472296701C3A}" type="pres">
      <dgm:prSet presAssocID="{BE23D174-ED92-468D-AA25-94FF7A965D78}" presName="node" presStyleLbl="node1" presStyleIdx="12" presStyleCnt="15">
        <dgm:presLayoutVars>
          <dgm:bulletEnabled val="1"/>
        </dgm:presLayoutVars>
      </dgm:prSet>
      <dgm:spPr/>
    </dgm:pt>
    <dgm:pt modelId="{7FBF360D-CFA5-4FB8-858F-DCAEA9A60B77}" type="pres">
      <dgm:prSet presAssocID="{999E1632-D056-469E-BD1E-35F7B95EC208}" presName="sibTrans" presStyleCnt="0"/>
      <dgm:spPr/>
    </dgm:pt>
    <dgm:pt modelId="{50A5BFCB-BC2E-49A9-8250-4930741D15FE}" type="pres">
      <dgm:prSet presAssocID="{30F5178B-9191-48EE-B259-72FE1FD67F3F}" presName="node" presStyleLbl="node1" presStyleIdx="13" presStyleCnt="15">
        <dgm:presLayoutVars>
          <dgm:bulletEnabled val="1"/>
        </dgm:presLayoutVars>
      </dgm:prSet>
      <dgm:spPr/>
    </dgm:pt>
    <dgm:pt modelId="{5831EC01-B6D3-49CA-A3FE-D92963765923}" type="pres">
      <dgm:prSet presAssocID="{87BD0490-3FA0-4CC2-9D9C-338F16905E22}" presName="sibTrans" presStyleCnt="0"/>
      <dgm:spPr/>
    </dgm:pt>
    <dgm:pt modelId="{48570A00-458D-416B-851F-8A9C442B2AEC}" type="pres">
      <dgm:prSet presAssocID="{B2CFB6CD-27CA-4E25-B566-F71EA344A82B}" presName="node" presStyleLbl="node1" presStyleIdx="14" presStyleCnt="15">
        <dgm:presLayoutVars>
          <dgm:bulletEnabled val="1"/>
        </dgm:presLayoutVars>
      </dgm:prSet>
      <dgm:spPr/>
    </dgm:pt>
  </dgm:ptLst>
  <dgm:cxnLst>
    <dgm:cxn modelId="{01F60A00-9056-474E-846E-A1362C78FED6}" srcId="{0FFA8465-707C-4F70-8278-47161CF6CB4B}" destId="{B786549C-89A8-4F25-8F97-2C10B70DF6D1}" srcOrd="6" destOrd="0" parTransId="{B0E19D8D-7110-4CEA-9BEF-800E6FBD3C8D}" sibTransId="{5B32425B-2CE4-4358-9146-BD0743689BC8}"/>
    <dgm:cxn modelId="{A6B3C50D-0030-49E7-8595-7A27D464F4B3}" type="presOf" srcId="{1A02AF19-D894-446B-B3EB-73860585A4AC}" destId="{E1D629D8-AE84-45D9-9DD6-F3469C8D3CCE}" srcOrd="0" destOrd="0" presId="urn:microsoft.com/office/officeart/2005/8/layout/default"/>
    <dgm:cxn modelId="{05528A3A-6A33-440E-AB90-D7200839D02E}" type="presOf" srcId="{B2CFB6CD-27CA-4E25-B566-F71EA344A82B}" destId="{48570A00-458D-416B-851F-8A9C442B2AEC}" srcOrd="0" destOrd="0" presId="urn:microsoft.com/office/officeart/2005/8/layout/default"/>
    <dgm:cxn modelId="{E7E1B23B-2E59-4D1E-93BF-14CA92459383}" srcId="{0FFA8465-707C-4F70-8278-47161CF6CB4B}" destId="{1A02AF19-D894-446B-B3EB-73860585A4AC}" srcOrd="3" destOrd="0" parTransId="{12FBFB89-6A85-4FEE-A877-62F0BC3EC0B8}" sibTransId="{91308460-DC0E-4EB1-8479-5A076E8B2F1A}"/>
    <dgm:cxn modelId="{4521145F-799A-4220-AA98-C4EDE8B8EF20}" type="presOf" srcId="{ABB293A6-3662-4246-B516-77BFF4D30212}" destId="{ECC70FB8-94B1-48E2-9AC9-0FBF71ED117C}" srcOrd="0" destOrd="0" presId="urn:microsoft.com/office/officeart/2005/8/layout/default"/>
    <dgm:cxn modelId="{0E2E3E61-95F9-473A-A37A-936F5444F749}" srcId="{0FFA8465-707C-4F70-8278-47161CF6CB4B}" destId="{118937C6-DB8B-4259-A7D7-9AAD5653E4F2}" srcOrd="5" destOrd="0" parTransId="{D6CFD353-B29F-47EB-9624-5237554ADDE3}" sibTransId="{B6F99CB9-7E48-414B-BC99-517C38559D1B}"/>
    <dgm:cxn modelId="{1BCAD361-38D8-4FEE-A212-51B327688FA8}" srcId="{0FFA8465-707C-4F70-8278-47161CF6CB4B}" destId="{8C90F092-E03D-4150-9D69-652D60D32F3F}" srcOrd="4" destOrd="0" parTransId="{46EE7737-C5DB-46E0-A1FA-9226C5DCDD8F}" sibTransId="{AE7D64C1-6906-470E-A616-F0068D1E435B}"/>
    <dgm:cxn modelId="{D405D347-BFD0-41E3-A1A0-E177131C503C}" type="presOf" srcId="{30F5178B-9191-48EE-B259-72FE1FD67F3F}" destId="{50A5BFCB-BC2E-49A9-8250-4930741D15FE}" srcOrd="0" destOrd="0" presId="urn:microsoft.com/office/officeart/2005/8/layout/default"/>
    <dgm:cxn modelId="{2A20054B-0850-47E6-9CEA-6D09454E6FB8}" srcId="{0FFA8465-707C-4F70-8278-47161CF6CB4B}" destId="{E10CC8BE-C8EF-44A0-A1DB-383E13900E3E}" srcOrd="1" destOrd="0" parTransId="{B480FEB3-07B8-4ACC-A3BB-9BD580766212}" sibTransId="{19F8D570-6C6C-4D91-9FB6-CF4E3B8D6B67}"/>
    <dgm:cxn modelId="{38C35173-CF72-47F0-A6A6-D19BED483E32}" type="presOf" srcId="{118937C6-DB8B-4259-A7D7-9AAD5653E4F2}" destId="{B3EC5C10-D5DD-4F76-A76B-CF093583F7C1}" srcOrd="0" destOrd="0" presId="urn:microsoft.com/office/officeart/2005/8/layout/default"/>
    <dgm:cxn modelId="{B9B8DB7E-AC4B-4099-84AA-B0D36F95F227}" type="presOf" srcId="{8C90F092-E03D-4150-9D69-652D60D32F3F}" destId="{4542C939-086F-400C-A639-44C1554E8380}" srcOrd="0" destOrd="0" presId="urn:microsoft.com/office/officeart/2005/8/layout/default"/>
    <dgm:cxn modelId="{65E4D486-C166-4B06-90B1-4FDDAF194A4D}" srcId="{0FFA8465-707C-4F70-8278-47161CF6CB4B}" destId="{3D7EC961-954F-4E28-96B8-DAF6A7D09912}" srcOrd="11" destOrd="0" parTransId="{84F82450-8B4D-4C00-A7C5-9C163625ADB1}" sibTransId="{1E37CA8F-CA2C-41F9-806D-BF1608E26A3B}"/>
    <dgm:cxn modelId="{CF466589-2D68-4673-931B-47689CEAB86C}" srcId="{0FFA8465-707C-4F70-8278-47161CF6CB4B}" destId="{ABB293A6-3662-4246-B516-77BFF4D30212}" srcOrd="10" destOrd="0" parTransId="{4B8EB0DE-07BC-4874-8FF3-66A7043A88D4}" sibTransId="{54B39C46-9AB1-43CE-93B9-871BB630647A}"/>
    <dgm:cxn modelId="{EFEE188D-CAB9-4EB5-8391-44289FF81944}" type="presOf" srcId="{E10CC8BE-C8EF-44A0-A1DB-383E13900E3E}" destId="{E6FD1210-6BB6-4147-9847-9DE1E15B4619}" srcOrd="0" destOrd="0" presId="urn:microsoft.com/office/officeart/2005/8/layout/default"/>
    <dgm:cxn modelId="{A242318D-5501-40D5-BBFC-D1E1C678BD27}" type="presOf" srcId="{B786549C-89A8-4F25-8F97-2C10B70DF6D1}" destId="{FE1CA767-2731-4444-B847-5A9D81849119}" srcOrd="0" destOrd="0" presId="urn:microsoft.com/office/officeart/2005/8/layout/default"/>
    <dgm:cxn modelId="{FEDC018F-20FF-40C4-97D8-3CA39B3DECE9}" srcId="{0FFA8465-707C-4F70-8278-47161CF6CB4B}" destId="{FF34B75E-046C-437C-BB50-0DBFB57742EE}" srcOrd="8" destOrd="0" parTransId="{676A3832-8FBB-4A3B-BB97-99744B501FAF}" sibTransId="{4BFD3B65-41B1-4B74-BAEC-207E93B24913}"/>
    <dgm:cxn modelId="{B0D3B490-C966-4FB7-A0CA-CBA020146874}" srcId="{0FFA8465-707C-4F70-8278-47161CF6CB4B}" destId="{B2CFB6CD-27CA-4E25-B566-F71EA344A82B}" srcOrd="14" destOrd="0" parTransId="{27BF1124-F3EA-40C1-8FAC-E543DBC5AD56}" sibTransId="{5718DD4A-5510-4757-A298-8362F4A723C2}"/>
    <dgm:cxn modelId="{B0B47B91-F864-4A82-BB38-A377C8BFB41F}" type="presOf" srcId="{7B2E6621-AFE3-438C-B601-CB9C369CE537}" destId="{6134FF92-6265-41F9-993E-293A871762F1}" srcOrd="0" destOrd="0" presId="urn:microsoft.com/office/officeart/2005/8/layout/default"/>
    <dgm:cxn modelId="{BB13F891-EF83-4E8F-B820-D33C9124F575}" srcId="{0FFA8465-707C-4F70-8278-47161CF6CB4B}" destId="{7B2E6621-AFE3-438C-B601-CB9C369CE537}" srcOrd="9" destOrd="0" parTransId="{F3DBD1F5-888A-432C-8D5C-BB74154A1167}" sibTransId="{5551680B-D73F-40BF-BBC2-0423CD8A3FF8}"/>
    <dgm:cxn modelId="{0E7DF0B5-C8B8-4D1C-B1D8-4AC1CB6D13BE}" type="presOf" srcId="{BE23D174-ED92-468D-AA25-94FF7A965D78}" destId="{DED0D1A1-0425-422F-9926-472296701C3A}" srcOrd="0" destOrd="0" presId="urn:microsoft.com/office/officeart/2005/8/layout/default"/>
    <dgm:cxn modelId="{B25424B9-BFB8-46F3-ADFA-FBE06FF4491E}" type="presOf" srcId="{FF34B75E-046C-437C-BB50-0DBFB57742EE}" destId="{4A50D4EA-4CAE-4470-8537-59559B5F7393}" srcOrd="0" destOrd="0" presId="urn:microsoft.com/office/officeart/2005/8/layout/default"/>
    <dgm:cxn modelId="{7CF03CBD-B75A-439A-BC61-7187C574171F}" type="presOf" srcId="{5DFFBBE6-95FA-4BC9-B523-CA8B31799C78}" destId="{570AD6A0-C220-4608-AF6F-AA35064A0066}" srcOrd="0" destOrd="0" presId="urn:microsoft.com/office/officeart/2005/8/layout/default"/>
    <dgm:cxn modelId="{49F73DBF-D255-4554-AD89-4AC4B15D884C}" srcId="{0FFA8465-707C-4F70-8278-47161CF6CB4B}" destId="{837078D8-507C-43FE-82E7-A4913E2D31F0}" srcOrd="2" destOrd="0" parTransId="{FBCF251D-4915-4FBC-881A-06E85F804216}" sibTransId="{B322D99F-32C6-40F6-B5C6-5FF62A5D5245}"/>
    <dgm:cxn modelId="{95DD87C2-153A-4674-A281-600D7F152952}" srcId="{0FFA8465-707C-4F70-8278-47161CF6CB4B}" destId="{5DFFBBE6-95FA-4BC9-B523-CA8B31799C78}" srcOrd="0" destOrd="0" parTransId="{32A15AB0-AE9F-4FE0-B3A8-C8D5CC49C492}" sibTransId="{0FAB4CB9-E8EB-4B30-94B1-C569EE4B6F6E}"/>
    <dgm:cxn modelId="{141BC6C5-A2A7-4623-A906-B0379A85ED62}" srcId="{0FFA8465-707C-4F70-8278-47161CF6CB4B}" destId="{BE23D174-ED92-468D-AA25-94FF7A965D78}" srcOrd="12" destOrd="0" parTransId="{91137E30-97F3-48DF-8933-F4B13F2FDB5B}" sibTransId="{999E1632-D056-469E-BD1E-35F7B95EC208}"/>
    <dgm:cxn modelId="{926625CA-8046-42F9-8E92-0B8A826358C9}" type="presOf" srcId="{0FFA8465-707C-4F70-8278-47161CF6CB4B}" destId="{E527B5C6-AAA8-4576-863E-D5151C3052B3}" srcOrd="0" destOrd="0" presId="urn:microsoft.com/office/officeart/2005/8/layout/default"/>
    <dgm:cxn modelId="{F75830DD-F4AF-4D7F-8E51-F2924C2ECE55}" type="presOf" srcId="{837078D8-507C-43FE-82E7-A4913E2D31F0}" destId="{A43C07ED-3455-483C-B8C1-05147B5C575E}" srcOrd="0" destOrd="0" presId="urn:microsoft.com/office/officeart/2005/8/layout/default"/>
    <dgm:cxn modelId="{C403A8DD-CCFB-42D0-A10E-05800F6EEA51}" srcId="{0FFA8465-707C-4F70-8278-47161CF6CB4B}" destId="{448675CF-34F0-4AAE-9607-ECC725C3EC92}" srcOrd="7" destOrd="0" parTransId="{9EEDC966-33F9-48A7-A3C2-556AC37E8F6C}" sibTransId="{9A13D04B-E09F-4A65-8954-2A7C18FC3698}"/>
    <dgm:cxn modelId="{F6ED9CE5-031B-41C0-933D-551BE2143C21}" type="presOf" srcId="{3D7EC961-954F-4E28-96B8-DAF6A7D09912}" destId="{5B6C8E1D-CE4F-4A41-A2FB-B9E01083AFA5}" srcOrd="0" destOrd="0" presId="urn:microsoft.com/office/officeart/2005/8/layout/default"/>
    <dgm:cxn modelId="{DDD639F8-32C4-4790-8852-53163CB2EC39}" type="presOf" srcId="{448675CF-34F0-4AAE-9607-ECC725C3EC92}" destId="{E6BF96A9-95CA-485A-97EF-6FA47D78AB78}" srcOrd="0" destOrd="0" presId="urn:microsoft.com/office/officeart/2005/8/layout/default"/>
    <dgm:cxn modelId="{7BE65AF8-E1FA-4185-9582-546F65DE2325}" srcId="{0FFA8465-707C-4F70-8278-47161CF6CB4B}" destId="{30F5178B-9191-48EE-B259-72FE1FD67F3F}" srcOrd="13" destOrd="0" parTransId="{F4DBA723-3FBD-4121-8BC6-BF49524C47D5}" sibTransId="{87BD0490-3FA0-4CC2-9D9C-338F16905E22}"/>
    <dgm:cxn modelId="{B2E53C34-EC3D-4438-AD12-8C117765D68A}" type="presParOf" srcId="{E527B5C6-AAA8-4576-863E-D5151C3052B3}" destId="{570AD6A0-C220-4608-AF6F-AA35064A0066}" srcOrd="0" destOrd="0" presId="urn:microsoft.com/office/officeart/2005/8/layout/default"/>
    <dgm:cxn modelId="{E2C0F7FA-F790-49EE-B6F6-48EC9CD3DCD1}" type="presParOf" srcId="{E527B5C6-AAA8-4576-863E-D5151C3052B3}" destId="{86D438BF-6D8A-4E67-80B8-E3690C614546}" srcOrd="1" destOrd="0" presId="urn:microsoft.com/office/officeart/2005/8/layout/default"/>
    <dgm:cxn modelId="{B7F68037-9EA2-4B3C-AB1F-50D1EF1916D9}" type="presParOf" srcId="{E527B5C6-AAA8-4576-863E-D5151C3052B3}" destId="{E6FD1210-6BB6-4147-9847-9DE1E15B4619}" srcOrd="2" destOrd="0" presId="urn:microsoft.com/office/officeart/2005/8/layout/default"/>
    <dgm:cxn modelId="{365AD380-81C7-4B0C-9528-7218AAA3A8F8}" type="presParOf" srcId="{E527B5C6-AAA8-4576-863E-D5151C3052B3}" destId="{9F1A0838-2DAE-4E1B-9180-297BA327C8A8}" srcOrd="3" destOrd="0" presId="urn:microsoft.com/office/officeart/2005/8/layout/default"/>
    <dgm:cxn modelId="{A9B850C7-31AE-44C2-BB51-04742B9251EA}" type="presParOf" srcId="{E527B5C6-AAA8-4576-863E-D5151C3052B3}" destId="{A43C07ED-3455-483C-B8C1-05147B5C575E}" srcOrd="4" destOrd="0" presId="urn:microsoft.com/office/officeart/2005/8/layout/default"/>
    <dgm:cxn modelId="{DE701713-EC32-4552-8C80-DF606926BD97}" type="presParOf" srcId="{E527B5C6-AAA8-4576-863E-D5151C3052B3}" destId="{3AC3F409-E7E3-4D56-B6C1-0850A2F582DD}" srcOrd="5" destOrd="0" presId="urn:microsoft.com/office/officeart/2005/8/layout/default"/>
    <dgm:cxn modelId="{FCBD1A3B-2BEA-4F00-9394-A24D4EAD6AC0}" type="presParOf" srcId="{E527B5C6-AAA8-4576-863E-D5151C3052B3}" destId="{E1D629D8-AE84-45D9-9DD6-F3469C8D3CCE}" srcOrd="6" destOrd="0" presId="urn:microsoft.com/office/officeart/2005/8/layout/default"/>
    <dgm:cxn modelId="{D7BDDCA1-90F5-4D2A-A1C0-5F9E9A56CF81}" type="presParOf" srcId="{E527B5C6-AAA8-4576-863E-D5151C3052B3}" destId="{301C16D1-1D1D-4735-9DE3-F52C0466B946}" srcOrd="7" destOrd="0" presId="urn:microsoft.com/office/officeart/2005/8/layout/default"/>
    <dgm:cxn modelId="{E6A6182E-9000-4C30-822E-6AE63B5239CD}" type="presParOf" srcId="{E527B5C6-AAA8-4576-863E-D5151C3052B3}" destId="{4542C939-086F-400C-A639-44C1554E8380}" srcOrd="8" destOrd="0" presId="urn:microsoft.com/office/officeart/2005/8/layout/default"/>
    <dgm:cxn modelId="{93FFFCBF-2348-46BE-9A86-76D08CCECC9F}" type="presParOf" srcId="{E527B5C6-AAA8-4576-863E-D5151C3052B3}" destId="{D7F5ADFD-E791-40DD-8BC5-27A352FE130D}" srcOrd="9" destOrd="0" presId="urn:microsoft.com/office/officeart/2005/8/layout/default"/>
    <dgm:cxn modelId="{F83175CC-1F01-40F4-B01B-58C1869C2DB2}" type="presParOf" srcId="{E527B5C6-AAA8-4576-863E-D5151C3052B3}" destId="{B3EC5C10-D5DD-4F76-A76B-CF093583F7C1}" srcOrd="10" destOrd="0" presId="urn:microsoft.com/office/officeart/2005/8/layout/default"/>
    <dgm:cxn modelId="{E0B2A947-41C7-4EF7-85B2-DE0A7A5FD482}" type="presParOf" srcId="{E527B5C6-AAA8-4576-863E-D5151C3052B3}" destId="{14DED8E5-418F-4117-8371-CCD41DBC23A6}" srcOrd="11" destOrd="0" presId="urn:microsoft.com/office/officeart/2005/8/layout/default"/>
    <dgm:cxn modelId="{0A2280AF-CDDF-4D7F-869B-2A2DFBD75E06}" type="presParOf" srcId="{E527B5C6-AAA8-4576-863E-D5151C3052B3}" destId="{FE1CA767-2731-4444-B847-5A9D81849119}" srcOrd="12" destOrd="0" presId="urn:microsoft.com/office/officeart/2005/8/layout/default"/>
    <dgm:cxn modelId="{F4B92844-3B3E-4BED-B39C-5F2C35043422}" type="presParOf" srcId="{E527B5C6-AAA8-4576-863E-D5151C3052B3}" destId="{E24E0653-17C2-405A-AD32-89141F67467A}" srcOrd="13" destOrd="0" presId="urn:microsoft.com/office/officeart/2005/8/layout/default"/>
    <dgm:cxn modelId="{12AA512C-5E8A-4960-A9B2-DDAD620E4CF5}" type="presParOf" srcId="{E527B5C6-AAA8-4576-863E-D5151C3052B3}" destId="{E6BF96A9-95CA-485A-97EF-6FA47D78AB78}" srcOrd="14" destOrd="0" presId="urn:microsoft.com/office/officeart/2005/8/layout/default"/>
    <dgm:cxn modelId="{3B3D9DBA-FCDA-44FF-9BD8-9EA73AA9C8EA}" type="presParOf" srcId="{E527B5C6-AAA8-4576-863E-D5151C3052B3}" destId="{003CB809-5B96-4FB2-9230-99A94AB77A66}" srcOrd="15" destOrd="0" presId="urn:microsoft.com/office/officeart/2005/8/layout/default"/>
    <dgm:cxn modelId="{73DA2D61-3603-4004-A9FF-491CFEED3A77}" type="presParOf" srcId="{E527B5C6-AAA8-4576-863E-D5151C3052B3}" destId="{4A50D4EA-4CAE-4470-8537-59559B5F7393}" srcOrd="16" destOrd="0" presId="urn:microsoft.com/office/officeart/2005/8/layout/default"/>
    <dgm:cxn modelId="{44848242-0017-42C3-B576-936FB6149DF1}" type="presParOf" srcId="{E527B5C6-AAA8-4576-863E-D5151C3052B3}" destId="{057E858D-928D-4A8E-ADB1-E14628FF18C9}" srcOrd="17" destOrd="0" presId="urn:microsoft.com/office/officeart/2005/8/layout/default"/>
    <dgm:cxn modelId="{A51CFECC-C884-4B8A-BCC5-BC179147629E}" type="presParOf" srcId="{E527B5C6-AAA8-4576-863E-D5151C3052B3}" destId="{6134FF92-6265-41F9-993E-293A871762F1}" srcOrd="18" destOrd="0" presId="urn:microsoft.com/office/officeart/2005/8/layout/default"/>
    <dgm:cxn modelId="{7CB1AD1E-D8AA-42B3-986B-0CF877C78E23}" type="presParOf" srcId="{E527B5C6-AAA8-4576-863E-D5151C3052B3}" destId="{6D447B10-9E23-4BFD-A4D8-27125BA290A7}" srcOrd="19" destOrd="0" presId="urn:microsoft.com/office/officeart/2005/8/layout/default"/>
    <dgm:cxn modelId="{1DDD4C2D-6D18-4CB5-B585-57851928A944}" type="presParOf" srcId="{E527B5C6-AAA8-4576-863E-D5151C3052B3}" destId="{ECC70FB8-94B1-48E2-9AC9-0FBF71ED117C}" srcOrd="20" destOrd="0" presId="urn:microsoft.com/office/officeart/2005/8/layout/default"/>
    <dgm:cxn modelId="{DCE1D98F-4C70-4C11-861A-CF4D0B320E54}" type="presParOf" srcId="{E527B5C6-AAA8-4576-863E-D5151C3052B3}" destId="{8AA2275D-EDC2-4C98-BB7F-98DB0EAF2799}" srcOrd="21" destOrd="0" presId="urn:microsoft.com/office/officeart/2005/8/layout/default"/>
    <dgm:cxn modelId="{182D41D1-A45B-4076-9DCF-27BA028AA861}" type="presParOf" srcId="{E527B5C6-AAA8-4576-863E-D5151C3052B3}" destId="{5B6C8E1D-CE4F-4A41-A2FB-B9E01083AFA5}" srcOrd="22" destOrd="0" presId="urn:microsoft.com/office/officeart/2005/8/layout/default"/>
    <dgm:cxn modelId="{83438200-4506-47C1-8A50-5A8A73D4EA12}" type="presParOf" srcId="{E527B5C6-AAA8-4576-863E-D5151C3052B3}" destId="{9E370C57-401B-43BE-90CB-E52372E7A96E}" srcOrd="23" destOrd="0" presId="urn:microsoft.com/office/officeart/2005/8/layout/default"/>
    <dgm:cxn modelId="{81343032-25D4-4441-8240-F05EE884DC77}" type="presParOf" srcId="{E527B5C6-AAA8-4576-863E-D5151C3052B3}" destId="{DED0D1A1-0425-422F-9926-472296701C3A}" srcOrd="24" destOrd="0" presId="urn:microsoft.com/office/officeart/2005/8/layout/default"/>
    <dgm:cxn modelId="{0687D8D2-2DA8-4BFC-BE29-B122F52386E7}" type="presParOf" srcId="{E527B5C6-AAA8-4576-863E-D5151C3052B3}" destId="{7FBF360D-CFA5-4FB8-858F-DCAEA9A60B77}" srcOrd="25" destOrd="0" presId="urn:microsoft.com/office/officeart/2005/8/layout/default"/>
    <dgm:cxn modelId="{97570E89-70B4-412E-A35D-34195BFF6BA8}" type="presParOf" srcId="{E527B5C6-AAA8-4576-863E-D5151C3052B3}" destId="{50A5BFCB-BC2E-49A9-8250-4930741D15FE}" srcOrd="26" destOrd="0" presId="urn:microsoft.com/office/officeart/2005/8/layout/default"/>
    <dgm:cxn modelId="{A57E385F-B97A-49FA-9AC5-9758FCBE6205}" type="presParOf" srcId="{E527B5C6-AAA8-4576-863E-D5151C3052B3}" destId="{5831EC01-B6D3-49CA-A3FE-D92963765923}" srcOrd="27" destOrd="0" presId="urn:microsoft.com/office/officeart/2005/8/layout/default"/>
    <dgm:cxn modelId="{F10D865F-2A47-4612-9E64-0CCA2AF312F4}" type="presParOf" srcId="{E527B5C6-AAA8-4576-863E-D5151C3052B3}" destId="{48570A00-458D-416B-851F-8A9C442B2AEC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F555D-4B31-41FA-8DE7-CE97D5F860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09EEC-434D-4E3E-87BA-A6834A672F1C}">
      <dgm:prSet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1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Kontakty:</a:t>
          </a:r>
          <a:endParaRPr lang="en-US" sz="2700" i="1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gm:t>
    </dgm:pt>
    <dgm:pt modelId="{0A350CD5-578B-4B37-8ED9-B50F10B2C5F3}" type="parTrans" cxnId="{38EDCB4F-F99D-4722-95E4-FC09714F161F}">
      <dgm:prSet/>
      <dgm:spPr/>
      <dgm:t>
        <a:bodyPr/>
        <a:lstStyle/>
        <a:p>
          <a:endParaRPr lang="en-US"/>
        </a:p>
      </dgm:t>
    </dgm:pt>
    <dgm:pt modelId="{7C0B6EB3-1ACD-4DB3-9124-632D2F51162F}" type="sibTrans" cxnId="{38EDCB4F-F99D-4722-95E4-FC09714F161F}">
      <dgm:prSet/>
      <dgm:spPr/>
      <dgm:t>
        <a:bodyPr/>
        <a:lstStyle/>
        <a:p>
          <a:endParaRPr lang="en-US"/>
        </a:p>
      </dgm:t>
    </dgm:pt>
    <dgm:pt modelId="{8D6A3275-7039-4295-B43D-224A759B9B72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Roman Kaštovský</a:t>
          </a: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9913CBC8-9F0F-4765-955B-0066F0FC7825}" type="parTrans" cxnId="{30C95E4E-A769-409B-9748-26D6084CA102}">
      <dgm:prSet/>
      <dgm:spPr/>
      <dgm:t>
        <a:bodyPr/>
        <a:lstStyle/>
        <a:p>
          <a:endParaRPr lang="en-US"/>
        </a:p>
      </dgm:t>
    </dgm:pt>
    <dgm:pt modelId="{318FBBE2-95DF-4661-9866-42731BE7319F}" type="sibTrans" cxnId="{30C95E4E-A769-409B-9748-26D6084CA102}">
      <dgm:prSet/>
      <dgm:spPr/>
      <dgm:t>
        <a:bodyPr/>
        <a:lstStyle/>
        <a:p>
          <a:endParaRPr lang="en-US"/>
        </a:p>
      </dgm:t>
    </dgm:pt>
    <dgm:pt modelId="{AD3563CC-122D-44F1-ABBC-92EC306D5BB8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Odbor životního prostředí </a:t>
          </a:r>
        </a:p>
      </dgm:t>
    </dgm:pt>
    <dgm:pt modelId="{431772C6-702E-43F3-9DD7-83D405A74373}" type="parTrans" cxnId="{088D3F3E-D56C-4B82-8B5E-7E53583C3ADE}">
      <dgm:prSet/>
      <dgm:spPr/>
      <dgm:t>
        <a:bodyPr/>
        <a:lstStyle/>
        <a:p>
          <a:endParaRPr lang="cs-CZ"/>
        </a:p>
      </dgm:t>
    </dgm:pt>
    <dgm:pt modelId="{C5B7AFF6-DA5F-4FB2-8960-7E12F8BE5009}" type="sibTrans" cxnId="{088D3F3E-D56C-4B82-8B5E-7E53583C3ADE}">
      <dgm:prSet/>
      <dgm:spPr/>
      <dgm:t>
        <a:bodyPr/>
        <a:lstStyle/>
        <a:p>
          <a:endParaRPr lang="cs-CZ"/>
        </a:p>
      </dgm:t>
    </dgm:pt>
    <dgm:pt modelId="{D2872090-732F-4FF3-AC52-2F1B46E42B91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Referát odpad. hospodářství, čistoty veřejných prostranství a ekoosvěty</a:t>
          </a:r>
        </a:p>
      </dgm:t>
    </dgm:pt>
    <dgm:pt modelId="{BFF0F18B-F371-4BC3-AAA1-D1FE48C57C96}" type="parTrans" cxnId="{57D8B6BC-91E9-4568-9005-923688CB7E0A}">
      <dgm:prSet/>
      <dgm:spPr/>
      <dgm:t>
        <a:bodyPr/>
        <a:lstStyle/>
        <a:p>
          <a:endParaRPr lang="cs-CZ"/>
        </a:p>
      </dgm:t>
    </dgm:pt>
    <dgm:pt modelId="{25A331DC-98F3-487F-A81D-1A8FF0790AD9}" type="sibTrans" cxnId="{57D8B6BC-91E9-4568-9005-923688CB7E0A}">
      <dgm:prSet/>
      <dgm:spPr/>
      <dgm:t>
        <a:bodyPr/>
        <a:lstStyle/>
        <a:p>
          <a:endParaRPr lang="cs-CZ"/>
        </a:p>
      </dgm:t>
    </dgm:pt>
    <dgm:pt modelId="{C5AEA573-700A-49EA-B8B3-F92B80EB3DA7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Mobil: +420 736 499 364</a:t>
          </a:r>
        </a:p>
      </dgm:t>
    </dgm:pt>
    <dgm:pt modelId="{1DF29FAE-738D-438D-868F-7C9EABD118A0}" type="parTrans" cxnId="{914CEC8A-6DCE-44DD-BADC-9BDC55E6B09E}">
      <dgm:prSet/>
      <dgm:spPr/>
      <dgm:t>
        <a:bodyPr/>
        <a:lstStyle/>
        <a:p>
          <a:endParaRPr lang="cs-CZ"/>
        </a:p>
      </dgm:t>
    </dgm:pt>
    <dgm:pt modelId="{306DB79C-5DBA-43B8-B501-893B641F64BF}" type="sibTrans" cxnId="{914CEC8A-6DCE-44DD-BADC-9BDC55E6B09E}">
      <dgm:prSet/>
      <dgm:spPr/>
      <dgm:t>
        <a:bodyPr/>
        <a:lstStyle/>
        <a:p>
          <a:endParaRPr lang="cs-CZ"/>
        </a:p>
      </dgm:t>
    </dgm:pt>
    <dgm:pt modelId="{DC8A1A13-6746-44E7-9F57-034A20C6C59A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e-mail: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roman.kastovsky@praha10.cz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B16E271B-35A1-400A-BE3C-F1FAA08627EF}" type="parTrans" cxnId="{94634167-555F-4DE9-B96F-688379AD07CC}">
      <dgm:prSet/>
      <dgm:spPr/>
      <dgm:t>
        <a:bodyPr/>
        <a:lstStyle/>
        <a:p>
          <a:endParaRPr lang="cs-CZ"/>
        </a:p>
      </dgm:t>
    </dgm:pt>
    <dgm:pt modelId="{A2CD17A4-8CD7-445E-A618-FFA2C6208A33}" type="sibTrans" cxnId="{94634167-555F-4DE9-B96F-688379AD07CC}">
      <dgm:prSet/>
      <dgm:spPr/>
      <dgm:t>
        <a:bodyPr/>
        <a:lstStyle/>
        <a:p>
          <a:endParaRPr lang="cs-CZ"/>
        </a:p>
      </dgm:t>
    </dgm:pt>
    <dgm:pt modelId="{0566F3F4-1F37-4940-A831-2D15C22167B7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bezodpadu@praha10.cz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zavady@praha10.cz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6F6B2F8D-2169-4855-A4DD-4D53B1058274}" type="parTrans" cxnId="{4C906234-96D5-4447-B49F-F89F678FB9A1}">
      <dgm:prSet/>
      <dgm:spPr/>
      <dgm:t>
        <a:bodyPr/>
        <a:lstStyle/>
        <a:p>
          <a:endParaRPr lang="cs-CZ"/>
        </a:p>
      </dgm:t>
    </dgm:pt>
    <dgm:pt modelId="{9C8BE51E-3450-4B80-8144-50BDAD871A83}" type="sibTrans" cxnId="{4C906234-96D5-4447-B49F-F89F678FB9A1}">
      <dgm:prSet/>
      <dgm:spPr/>
      <dgm:t>
        <a:bodyPr/>
        <a:lstStyle/>
        <a:p>
          <a:endParaRPr lang="cs-CZ"/>
        </a:p>
      </dgm:t>
    </dgm:pt>
    <dgm:pt modelId="{BBAA8091-FD15-4F1D-93D4-E5C417ED2AE0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www.praha10.cz/bezodpadu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BD9FB3E5-B973-4F00-B630-BCA9DDFF15A5}" type="parTrans" cxnId="{2EDFADF3-6DC1-48E7-BEE4-8B6FAEC6D32B}">
      <dgm:prSet/>
      <dgm:spPr/>
      <dgm:t>
        <a:bodyPr/>
        <a:lstStyle/>
        <a:p>
          <a:endParaRPr lang="cs-CZ"/>
        </a:p>
      </dgm:t>
    </dgm:pt>
    <dgm:pt modelId="{03346D9F-7A8E-4B99-BD7C-B73CEE2E6D73}" type="sibTrans" cxnId="{2EDFADF3-6DC1-48E7-BEE4-8B6FAEC6D32B}">
      <dgm:prSet/>
      <dgm:spPr/>
      <dgm:t>
        <a:bodyPr/>
        <a:lstStyle/>
        <a:p>
          <a:endParaRPr lang="cs-CZ"/>
        </a:p>
      </dgm:t>
    </dgm:pt>
    <dgm:pt modelId="{C5039354-4821-488B-8914-8C6192824756}">
      <dgm:prSet/>
      <dgm:spPr/>
      <dgm:t>
        <a:bodyPr/>
        <a:lstStyle/>
        <a:p>
          <a:pPr>
            <a:buNone/>
          </a:pPr>
          <a:endParaRPr lang="en-US" sz="2100" kern="1200" dirty="0"/>
        </a:p>
      </dgm:t>
    </dgm:pt>
    <dgm:pt modelId="{66217002-E3AF-43A5-B8F6-F90AF9D84E21}" type="parTrans" cxnId="{5BD73F44-3C9A-4686-B9BA-51CFB4F3E9E5}">
      <dgm:prSet/>
      <dgm:spPr/>
      <dgm:t>
        <a:bodyPr/>
        <a:lstStyle/>
        <a:p>
          <a:endParaRPr lang="cs-CZ"/>
        </a:p>
      </dgm:t>
    </dgm:pt>
    <dgm:pt modelId="{96D5EEAC-0FEA-4F3B-8FDC-15B472FCE1C9}" type="sibTrans" cxnId="{5BD73F44-3C9A-4686-B9BA-51CFB4F3E9E5}">
      <dgm:prSet/>
      <dgm:spPr/>
      <dgm:t>
        <a:bodyPr/>
        <a:lstStyle/>
        <a:p>
          <a:endParaRPr lang="cs-CZ"/>
        </a:p>
      </dgm:t>
    </dgm:pt>
    <dgm:pt modelId="{BB84A854-FFC1-4DCA-AA72-F230634815CF}">
      <dgm:prSet custT="1"/>
      <dgm:spPr/>
      <dgm:t>
        <a:bodyPr/>
        <a:lstStyle/>
        <a:p>
          <a:pPr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5C75A25B-3782-4666-8CA0-AFAD92A561F1}" type="parTrans" cxnId="{226E7F1C-21C1-43F6-A5CF-4D3B88984C84}">
      <dgm:prSet/>
      <dgm:spPr/>
      <dgm:t>
        <a:bodyPr/>
        <a:lstStyle/>
        <a:p>
          <a:endParaRPr lang="cs-CZ"/>
        </a:p>
      </dgm:t>
    </dgm:pt>
    <dgm:pt modelId="{A9B5FC13-4759-488D-90FB-2485D51C1716}" type="sibTrans" cxnId="{226E7F1C-21C1-43F6-A5CF-4D3B88984C84}">
      <dgm:prSet/>
      <dgm:spPr/>
      <dgm:t>
        <a:bodyPr/>
        <a:lstStyle/>
        <a:p>
          <a:endParaRPr lang="cs-CZ"/>
        </a:p>
      </dgm:t>
    </dgm:pt>
    <dgm:pt modelId="{0AE54A60-C09F-40DE-A1AE-D4D1C3A52591}">
      <dgm:prSet custT="1"/>
      <dgm:spPr/>
      <dgm:t>
        <a:bodyPr/>
        <a:lstStyle/>
        <a:p>
          <a:pPr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7A991C41-1AD1-4DAD-92F4-2B65000DC313}" type="parTrans" cxnId="{45FA4BD9-6A6D-43EA-95B5-183E52647CD8}">
      <dgm:prSet/>
      <dgm:spPr/>
      <dgm:t>
        <a:bodyPr/>
        <a:lstStyle/>
        <a:p>
          <a:endParaRPr lang="cs-CZ"/>
        </a:p>
      </dgm:t>
    </dgm:pt>
    <dgm:pt modelId="{886235D1-78AF-4A26-B2D8-866EB6AB607F}" type="sibTrans" cxnId="{45FA4BD9-6A6D-43EA-95B5-183E52647CD8}">
      <dgm:prSet/>
      <dgm:spPr/>
      <dgm:t>
        <a:bodyPr/>
        <a:lstStyle/>
        <a:p>
          <a:endParaRPr lang="cs-CZ"/>
        </a:p>
      </dgm:t>
    </dgm:pt>
    <dgm:pt modelId="{ABEDA5DF-3C4C-4DDC-A1DF-718F2DE3C9E0}">
      <dgm:prSet custT="1"/>
      <dgm:spPr/>
      <dgm:t>
        <a:bodyPr/>
        <a:lstStyle/>
        <a:p>
          <a:pPr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Oddělení městské zeleně a čistoty</a:t>
          </a:r>
        </a:p>
      </dgm:t>
    </dgm:pt>
    <dgm:pt modelId="{05460D22-78E9-442E-B6A0-6AD6275C530D}" type="parTrans" cxnId="{B1A2C073-1222-40E1-AE0D-A627C9DA8350}">
      <dgm:prSet/>
      <dgm:spPr/>
      <dgm:t>
        <a:bodyPr/>
        <a:lstStyle/>
        <a:p>
          <a:endParaRPr lang="cs-CZ"/>
        </a:p>
      </dgm:t>
    </dgm:pt>
    <dgm:pt modelId="{C3A716A5-3AB3-4CC6-8E0A-35ECB938FFB6}" type="sibTrans" cxnId="{B1A2C073-1222-40E1-AE0D-A627C9DA8350}">
      <dgm:prSet/>
      <dgm:spPr/>
      <dgm:t>
        <a:bodyPr/>
        <a:lstStyle/>
        <a:p>
          <a:endParaRPr lang="cs-CZ"/>
        </a:p>
      </dgm:t>
    </dgm:pt>
    <dgm:pt modelId="{4703D3A1-CB7C-4852-89F8-B7C643D5FA23}">
      <dgm:prSet custT="1"/>
      <dgm:spPr/>
      <dgm:t>
        <a:bodyPr/>
        <a:lstStyle/>
        <a:p>
          <a:pPr>
            <a:buNone/>
          </a:pP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gm:t>
    </dgm:pt>
    <dgm:pt modelId="{2DE16993-F16F-4D21-9BC8-4F9CB3023BD2}" type="parTrans" cxnId="{701428A4-51A7-4D13-A367-E6634C5BD87E}">
      <dgm:prSet/>
      <dgm:spPr/>
      <dgm:t>
        <a:bodyPr/>
        <a:lstStyle/>
        <a:p>
          <a:endParaRPr lang="cs-CZ"/>
        </a:p>
      </dgm:t>
    </dgm:pt>
    <dgm:pt modelId="{8E12F233-5F5D-45E0-83AE-9BE5D248A925}" type="sibTrans" cxnId="{701428A4-51A7-4D13-A367-E6634C5BD87E}">
      <dgm:prSet/>
      <dgm:spPr/>
      <dgm:t>
        <a:bodyPr/>
        <a:lstStyle/>
        <a:p>
          <a:endParaRPr lang="cs-CZ"/>
        </a:p>
      </dgm:t>
    </dgm:pt>
    <dgm:pt modelId="{81174A07-0DA7-4C1D-98E3-5EBF4C228ABF}" type="pres">
      <dgm:prSet presAssocID="{472F555D-4B31-41FA-8DE7-CE97D5F860F5}" presName="linear" presStyleCnt="0">
        <dgm:presLayoutVars>
          <dgm:animLvl val="lvl"/>
          <dgm:resizeHandles val="exact"/>
        </dgm:presLayoutVars>
      </dgm:prSet>
      <dgm:spPr/>
    </dgm:pt>
    <dgm:pt modelId="{A462D8A2-64B5-4EBE-B4BB-374FE92A64D4}" type="pres">
      <dgm:prSet presAssocID="{20409EEC-434D-4E3E-87BA-A6834A672F1C}" presName="parentText" presStyleLbl="node1" presStyleIdx="0" presStyleCnt="1" custScaleY="50608" custLinFactNeighborX="-210" custLinFactNeighborY="-3311">
        <dgm:presLayoutVars>
          <dgm:chMax val="0"/>
          <dgm:bulletEnabled val="1"/>
        </dgm:presLayoutVars>
      </dgm:prSet>
      <dgm:spPr/>
    </dgm:pt>
    <dgm:pt modelId="{76923F80-5E65-472B-863A-3C6BAFF2D00A}" type="pres">
      <dgm:prSet presAssocID="{20409EEC-434D-4E3E-87BA-A6834A672F1C}" presName="childText" presStyleLbl="revTx" presStyleIdx="0" presStyleCnt="1" custLinFactNeighborX="-1282" custLinFactNeighborY="-2277">
        <dgm:presLayoutVars>
          <dgm:bulletEnabled val="1"/>
        </dgm:presLayoutVars>
      </dgm:prSet>
      <dgm:spPr/>
    </dgm:pt>
  </dgm:ptLst>
  <dgm:cxnLst>
    <dgm:cxn modelId="{8A791906-645E-4190-A488-FCDDDD59378D}" type="presOf" srcId="{472F555D-4B31-41FA-8DE7-CE97D5F860F5}" destId="{81174A07-0DA7-4C1D-98E3-5EBF4C228ABF}" srcOrd="0" destOrd="0" presId="urn:microsoft.com/office/officeart/2005/8/layout/vList2"/>
    <dgm:cxn modelId="{DBEF7B08-CB44-42FF-BD87-660ADC007586}" type="presOf" srcId="{BBAA8091-FD15-4F1D-93D4-E5C417ED2AE0}" destId="{76923F80-5E65-472B-863A-3C6BAFF2D00A}" srcOrd="0" destOrd="11" presId="urn:microsoft.com/office/officeart/2005/8/layout/vList2"/>
    <dgm:cxn modelId="{E4439B0F-429E-4102-897C-80CAF6DE982A}" type="presOf" srcId="{8D6A3275-7039-4295-B43D-224A759B9B72}" destId="{76923F80-5E65-472B-863A-3C6BAFF2D00A}" srcOrd="0" destOrd="2" presId="urn:microsoft.com/office/officeart/2005/8/layout/vList2"/>
    <dgm:cxn modelId="{FCA58117-F9B6-426F-BF5E-635B31B297C4}" type="presOf" srcId="{0566F3F4-1F37-4940-A831-2D15C22167B7}" destId="{76923F80-5E65-472B-863A-3C6BAFF2D00A}" srcOrd="0" destOrd="9" presId="urn:microsoft.com/office/officeart/2005/8/layout/vList2"/>
    <dgm:cxn modelId="{226E7F1C-21C1-43F6-A5CF-4D3B88984C84}" srcId="{20409EEC-434D-4E3E-87BA-A6834A672F1C}" destId="{BB84A854-FFC1-4DCA-AA72-F230634815CF}" srcOrd="10" destOrd="0" parTransId="{5C75A25B-3782-4666-8CA0-AFAD92A561F1}" sibTransId="{A9B5FC13-4759-488D-90FB-2485D51C1716}"/>
    <dgm:cxn modelId="{D47F1C2B-CC4E-4C35-B131-BD7879A1BEBB}" type="presOf" srcId="{20409EEC-434D-4E3E-87BA-A6834A672F1C}" destId="{A462D8A2-64B5-4EBE-B4BB-374FE92A64D4}" srcOrd="0" destOrd="0" presId="urn:microsoft.com/office/officeart/2005/8/layout/vList2"/>
    <dgm:cxn modelId="{4C906234-96D5-4447-B49F-F89F678FB9A1}" srcId="{20409EEC-434D-4E3E-87BA-A6834A672F1C}" destId="{0566F3F4-1F37-4940-A831-2D15C22167B7}" srcOrd="9" destOrd="0" parTransId="{6F6B2F8D-2169-4855-A4DD-4D53B1058274}" sibTransId="{9C8BE51E-3450-4B80-8144-50BDAD871A83}"/>
    <dgm:cxn modelId="{FFD03037-AB95-4CB8-880E-6205550BB1FE}" type="presOf" srcId="{0AE54A60-C09F-40DE-A1AE-D4D1C3A52591}" destId="{76923F80-5E65-472B-863A-3C6BAFF2D00A}" srcOrd="0" destOrd="8" presId="urn:microsoft.com/office/officeart/2005/8/layout/vList2"/>
    <dgm:cxn modelId="{088D3F3E-D56C-4B82-8B5E-7E53583C3ADE}" srcId="{20409EEC-434D-4E3E-87BA-A6834A672F1C}" destId="{AD3563CC-122D-44F1-ABBC-92EC306D5BB8}" srcOrd="3" destOrd="0" parTransId="{431772C6-702E-43F3-9DD7-83D405A74373}" sibTransId="{C5B7AFF6-DA5F-4FB2-8960-7E12F8BE5009}"/>
    <dgm:cxn modelId="{F218A541-EB81-4959-A374-87C9D82B7E84}" type="presOf" srcId="{DC8A1A13-6746-44E7-9F57-034A20C6C59A}" destId="{76923F80-5E65-472B-863A-3C6BAFF2D00A}" srcOrd="0" destOrd="7" presId="urn:microsoft.com/office/officeart/2005/8/layout/vList2"/>
    <dgm:cxn modelId="{5BD73F44-3C9A-4686-B9BA-51CFB4F3E9E5}" srcId="{20409EEC-434D-4E3E-87BA-A6834A672F1C}" destId="{C5039354-4821-488B-8914-8C6192824756}" srcOrd="0" destOrd="0" parTransId="{66217002-E3AF-43A5-B8F6-F90AF9D84E21}" sibTransId="{96D5EEAC-0FEA-4F3B-8FDC-15B472FCE1C9}"/>
    <dgm:cxn modelId="{94634167-555F-4DE9-B96F-688379AD07CC}" srcId="{20409EEC-434D-4E3E-87BA-A6834A672F1C}" destId="{DC8A1A13-6746-44E7-9F57-034A20C6C59A}" srcOrd="7" destOrd="0" parTransId="{B16E271B-35A1-400A-BE3C-F1FAA08627EF}" sibTransId="{A2CD17A4-8CD7-445E-A618-FFA2C6208A33}"/>
    <dgm:cxn modelId="{6D3FA64B-2CA1-4228-B169-C866911907A6}" type="presOf" srcId="{BB84A854-FFC1-4DCA-AA72-F230634815CF}" destId="{76923F80-5E65-472B-863A-3C6BAFF2D00A}" srcOrd="0" destOrd="10" presId="urn:microsoft.com/office/officeart/2005/8/layout/vList2"/>
    <dgm:cxn modelId="{30C95E4E-A769-409B-9748-26D6084CA102}" srcId="{20409EEC-434D-4E3E-87BA-A6834A672F1C}" destId="{8D6A3275-7039-4295-B43D-224A759B9B72}" srcOrd="2" destOrd="0" parTransId="{9913CBC8-9F0F-4765-955B-0066F0FC7825}" sibTransId="{318FBBE2-95DF-4661-9866-42731BE7319F}"/>
    <dgm:cxn modelId="{38EDCB4F-F99D-4722-95E4-FC09714F161F}" srcId="{472F555D-4B31-41FA-8DE7-CE97D5F860F5}" destId="{20409EEC-434D-4E3E-87BA-A6834A672F1C}" srcOrd="0" destOrd="0" parTransId="{0A350CD5-578B-4B37-8ED9-B50F10B2C5F3}" sibTransId="{7C0B6EB3-1ACD-4DB3-9124-632D2F51162F}"/>
    <dgm:cxn modelId="{B1A2C073-1222-40E1-AE0D-A627C9DA8350}" srcId="{20409EEC-434D-4E3E-87BA-A6834A672F1C}" destId="{ABEDA5DF-3C4C-4DDC-A1DF-718F2DE3C9E0}" srcOrd="4" destOrd="0" parTransId="{05460D22-78E9-442E-B6A0-6AD6275C530D}" sibTransId="{C3A716A5-3AB3-4CC6-8E0A-35ECB938FFB6}"/>
    <dgm:cxn modelId="{C22F5756-3BB9-4AC6-A8E6-AD92885828BB}" type="presOf" srcId="{D2872090-732F-4FF3-AC52-2F1B46E42B91}" destId="{76923F80-5E65-472B-863A-3C6BAFF2D00A}" srcOrd="0" destOrd="5" presId="urn:microsoft.com/office/officeart/2005/8/layout/vList2"/>
    <dgm:cxn modelId="{914CEC8A-6DCE-44DD-BADC-9BDC55E6B09E}" srcId="{20409EEC-434D-4E3E-87BA-A6834A672F1C}" destId="{C5AEA573-700A-49EA-B8B3-F92B80EB3DA7}" srcOrd="6" destOrd="0" parTransId="{1DF29FAE-738D-438D-868F-7C9EABD118A0}" sibTransId="{306DB79C-5DBA-43B8-B501-893B641F64BF}"/>
    <dgm:cxn modelId="{B7C67490-8E1F-4D92-9FF8-3526B32F9BC6}" type="presOf" srcId="{ABEDA5DF-3C4C-4DDC-A1DF-718F2DE3C9E0}" destId="{76923F80-5E65-472B-863A-3C6BAFF2D00A}" srcOrd="0" destOrd="4" presId="urn:microsoft.com/office/officeart/2005/8/layout/vList2"/>
    <dgm:cxn modelId="{701428A4-51A7-4D13-A367-E6634C5BD87E}" srcId="{20409EEC-434D-4E3E-87BA-A6834A672F1C}" destId="{4703D3A1-CB7C-4852-89F8-B7C643D5FA23}" srcOrd="1" destOrd="0" parTransId="{2DE16993-F16F-4D21-9BC8-4F9CB3023BD2}" sibTransId="{8E12F233-5F5D-45E0-83AE-9BE5D248A925}"/>
    <dgm:cxn modelId="{57D8B6BC-91E9-4568-9005-923688CB7E0A}" srcId="{20409EEC-434D-4E3E-87BA-A6834A672F1C}" destId="{D2872090-732F-4FF3-AC52-2F1B46E42B91}" srcOrd="5" destOrd="0" parTransId="{BFF0F18B-F371-4BC3-AAA1-D1FE48C57C96}" sibTransId="{25A331DC-98F3-487F-A81D-1A8FF0790AD9}"/>
    <dgm:cxn modelId="{077885D2-AA66-433A-B53A-3390B23D1B44}" type="presOf" srcId="{C5039354-4821-488B-8914-8C6192824756}" destId="{76923F80-5E65-472B-863A-3C6BAFF2D00A}" srcOrd="0" destOrd="0" presId="urn:microsoft.com/office/officeart/2005/8/layout/vList2"/>
    <dgm:cxn modelId="{85A9ECD2-BDAB-42DD-9EDF-502AC43FFDF2}" type="presOf" srcId="{4703D3A1-CB7C-4852-89F8-B7C643D5FA23}" destId="{76923F80-5E65-472B-863A-3C6BAFF2D00A}" srcOrd="0" destOrd="1" presId="urn:microsoft.com/office/officeart/2005/8/layout/vList2"/>
    <dgm:cxn modelId="{45FA4BD9-6A6D-43EA-95B5-183E52647CD8}" srcId="{20409EEC-434D-4E3E-87BA-A6834A672F1C}" destId="{0AE54A60-C09F-40DE-A1AE-D4D1C3A52591}" srcOrd="8" destOrd="0" parTransId="{7A991C41-1AD1-4DAD-92F4-2B65000DC313}" sibTransId="{886235D1-78AF-4A26-B2D8-866EB6AB607F}"/>
    <dgm:cxn modelId="{CDB716DA-CC90-4813-B83C-D7594832E2F8}" type="presOf" srcId="{C5AEA573-700A-49EA-B8B3-F92B80EB3DA7}" destId="{76923F80-5E65-472B-863A-3C6BAFF2D00A}" srcOrd="0" destOrd="6" presId="urn:microsoft.com/office/officeart/2005/8/layout/vList2"/>
    <dgm:cxn modelId="{2EDFADF3-6DC1-48E7-BEE4-8B6FAEC6D32B}" srcId="{20409EEC-434D-4E3E-87BA-A6834A672F1C}" destId="{BBAA8091-FD15-4F1D-93D4-E5C417ED2AE0}" srcOrd="11" destOrd="0" parTransId="{BD9FB3E5-B973-4F00-B630-BCA9DDFF15A5}" sibTransId="{03346D9F-7A8E-4B99-BD7C-B73CEE2E6D73}"/>
    <dgm:cxn modelId="{68E587F4-DEE8-44A5-B3B4-2B8FE32A9451}" type="presOf" srcId="{AD3563CC-122D-44F1-ABBC-92EC306D5BB8}" destId="{76923F80-5E65-472B-863A-3C6BAFF2D00A}" srcOrd="0" destOrd="3" presId="urn:microsoft.com/office/officeart/2005/8/layout/vList2"/>
    <dgm:cxn modelId="{21272958-CD9D-4385-A91B-3676081C8989}" type="presParOf" srcId="{81174A07-0DA7-4C1D-98E3-5EBF4C228ABF}" destId="{A462D8A2-64B5-4EBE-B4BB-374FE92A64D4}" srcOrd="0" destOrd="0" presId="urn:microsoft.com/office/officeart/2005/8/layout/vList2"/>
    <dgm:cxn modelId="{D31F46B1-662D-4F2F-9717-4FBEA550040F}" type="presParOf" srcId="{81174A07-0DA7-4C1D-98E3-5EBF4C228ABF}" destId="{76923F80-5E65-472B-863A-3C6BAFF2D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D8A2-64B5-4EBE-B4BB-374FE92A64D4}">
      <dsp:nvSpPr>
        <dsp:cNvPr id="0" name=""/>
        <dsp:cNvSpPr/>
      </dsp:nvSpPr>
      <dsp:spPr>
        <a:xfrm>
          <a:off x="0" y="39394"/>
          <a:ext cx="8054795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 dirty="0">
              <a:solidFill>
                <a:schemeClr val="tx1"/>
              </a:solidFill>
            </a:rPr>
            <a:t>Plánovaný program: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9809" y="79203"/>
        <a:ext cx="7975177" cy="735872"/>
      </dsp:txXfrm>
    </dsp:sp>
    <dsp:sp modelId="{76923F80-5E65-472B-863A-3C6BAFF2D00A}">
      <dsp:nvSpPr>
        <dsp:cNvPr id="0" name=""/>
        <dsp:cNvSpPr/>
      </dsp:nvSpPr>
      <dsp:spPr>
        <a:xfrm>
          <a:off x="0" y="828576"/>
          <a:ext cx="8054795" cy="42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74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i="1" kern="1200"/>
            <a:t>Úvodní představení účastníků, krátké slovo radního pro ŽP a udržitelnost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Aktuality z MČ Praha 10 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Host: </a:t>
          </a:r>
          <a:r>
            <a:rPr lang="cs-CZ" sz="2200" b="1" i="1" kern="1200"/>
            <a:t>Štěpánka </a:t>
          </a:r>
          <a:r>
            <a:rPr lang="cs-CZ" sz="2200" b="1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Kováříková</a:t>
          </a:r>
          <a:r>
            <a:rPr lang="cs-CZ" sz="2200" b="1" i="1" u="none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, Lesy hl. m. Prahy, </a:t>
          </a:r>
          <a:r>
            <a:rPr lang="cs-CZ" sz="2200" b="1" i="1" u="none" kern="1200"/>
            <a:t>Ekovýchovné </a:t>
          </a:r>
          <a:r>
            <a:rPr lang="cs-CZ" sz="2200" b="1" i="1" kern="1200"/>
            <a:t>aktivity pro děti a veřejnost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 dirty="0"/>
            <a:t>Host: </a:t>
          </a:r>
          <a:r>
            <a:rPr lang="cs-CZ" sz="2200" b="1" i="1" kern="1200" dirty="0"/>
            <a:t>Vesna Vaško, Městská knihovna v Praze; Ekologická osvěta a udržitelnost na pobočkách knihovny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Host: </a:t>
          </a:r>
          <a:r>
            <a:rPr lang="cs-CZ" sz="2200" b="1" i="1" kern="1200"/>
            <a:t>Petr Pavelčík, CI2, o. p. s.; Informace o projektu Škola, která chrání klima</a:t>
          </a:r>
          <a:endParaRPr lang="cs-CZ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Plánované aktivity účastníků setkání v roce 2026 </a:t>
          </a:r>
          <a:endParaRPr lang="cs-CZ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Inspirace, náměty, požadavky ke spolupráci.</a:t>
          </a:r>
          <a:endParaRPr lang="cs-CZ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cs-CZ" sz="2200" i="1" kern="1200"/>
            <a:t>Neformální diskuze</a:t>
          </a:r>
          <a:endParaRPr lang="cs-CZ" sz="2200" kern="1200" dirty="0"/>
        </a:p>
      </dsp:txBody>
      <dsp:txXfrm>
        <a:off x="0" y="828576"/>
        <a:ext cx="8054795" cy="422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9FA93-698A-41AE-B4F2-C5F6EF6D7631}">
      <dsp:nvSpPr>
        <dsp:cNvPr id="0" name=""/>
        <dsp:cNvSpPr/>
      </dsp:nvSpPr>
      <dsp:spPr>
        <a:xfrm>
          <a:off x="51116" y="1750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Bezplatný svoz elektrozařízení od domu ve spolupráci se společností REMA systém.</a:t>
          </a:r>
          <a:endParaRPr lang="en-US" sz="1200" kern="1200" dirty="0"/>
        </a:p>
      </dsp:txBody>
      <dsp:txXfrm>
        <a:off x="51116" y="1750"/>
        <a:ext cx="1891075" cy="1134645"/>
      </dsp:txXfrm>
    </dsp:sp>
    <dsp:sp modelId="{54B901A5-1E62-4684-8B3B-472BAB5CD519}">
      <dsp:nvSpPr>
        <dsp:cNvPr id="0" name=""/>
        <dsp:cNvSpPr/>
      </dsp:nvSpPr>
      <dsp:spPr>
        <a:xfrm>
          <a:off x="2131299" y="1750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Setkání zástupců ekologických organizací a místních komunit se zástupci radnice MČ Praha 10.</a:t>
          </a:r>
          <a:endParaRPr lang="en-US" sz="1200" kern="1200"/>
        </a:p>
      </dsp:txBody>
      <dsp:txXfrm>
        <a:off x="2131299" y="1750"/>
        <a:ext cx="1891075" cy="1134645"/>
      </dsp:txXfrm>
    </dsp:sp>
    <dsp:sp modelId="{6F14D2F9-C6C3-4885-82D5-319E3F28CFBD}">
      <dsp:nvSpPr>
        <dsp:cNvPr id="0" name=""/>
        <dsp:cNvSpPr/>
      </dsp:nvSpPr>
      <dsp:spPr>
        <a:xfrm>
          <a:off x="4211481" y="1750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Informační stánek a domluva ekoprogramu na </a:t>
          </a:r>
          <a:r>
            <a:rPr lang="cs-CZ" sz="1200" i="1" kern="1200"/>
            <a:t>Ekofestival v Malešickém parku</a:t>
          </a:r>
          <a:r>
            <a:rPr lang="cs-CZ" sz="1200" kern="1200"/>
            <a:t>. </a:t>
          </a:r>
          <a:endParaRPr lang="en-US" sz="1200" kern="1200"/>
        </a:p>
      </dsp:txBody>
      <dsp:txXfrm>
        <a:off x="4211481" y="1750"/>
        <a:ext cx="1891075" cy="1134645"/>
      </dsp:txXfrm>
    </dsp:sp>
    <dsp:sp modelId="{D73690A4-299D-44EA-B2B3-BA1F9940B532}">
      <dsp:nvSpPr>
        <dsp:cNvPr id="0" name=""/>
        <dsp:cNvSpPr/>
      </dsp:nvSpPr>
      <dsp:spPr>
        <a:xfrm>
          <a:off x="6291664" y="1750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Přednáška Stromy kolem nás v pobočce městské knihovny v ulici Počernická a v Klubu seniorů ve Vršovicích.</a:t>
          </a:r>
          <a:endParaRPr lang="en-US" sz="1200" kern="1200"/>
        </a:p>
      </dsp:txBody>
      <dsp:txXfrm>
        <a:off x="6291664" y="1750"/>
        <a:ext cx="1891075" cy="1134645"/>
      </dsp:txXfrm>
    </dsp:sp>
    <dsp:sp modelId="{7F47583A-7EDA-4295-B7E7-F04F3CB41978}">
      <dsp:nvSpPr>
        <dsp:cNvPr id="0" name=""/>
        <dsp:cNvSpPr/>
      </dsp:nvSpPr>
      <dsp:spPr>
        <a:xfrm>
          <a:off x="8371847" y="1750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Setkání pro veřejnost – </a:t>
          </a:r>
          <a:r>
            <a:rPr lang="cs-CZ" sz="1200" i="1" kern="1200"/>
            <a:t>Komunitní energetika V., </a:t>
          </a:r>
          <a:r>
            <a:rPr lang="cs-CZ" sz="1200" kern="1200"/>
            <a:t>téma Potenciál sdílení energií v rámci energetického společenství MČ Praha 10. </a:t>
          </a:r>
          <a:endParaRPr lang="en-US" sz="1200" kern="1200"/>
        </a:p>
      </dsp:txBody>
      <dsp:txXfrm>
        <a:off x="8371847" y="1750"/>
        <a:ext cx="1891075" cy="1134645"/>
      </dsp:txXfrm>
    </dsp:sp>
    <dsp:sp modelId="{843A19CA-6CA2-4F6C-AA51-72F177E358D6}">
      <dsp:nvSpPr>
        <dsp:cNvPr id="0" name=""/>
        <dsp:cNvSpPr/>
      </dsp:nvSpPr>
      <dsp:spPr>
        <a:xfrm>
          <a:off x="51116" y="1325503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Přednáška pro veřejnost </a:t>
          </a:r>
          <a:r>
            <a:rPr lang="cs-CZ" sz="1200" i="1" kern="1200"/>
            <a:t>Textil a jeho stopy </a:t>
          </a:r>
          <a:r>
            <a:rPr lang="cs-CZ" sz="1200" kern="1200"/>
            <a:t>na planetě v pobočce městské knihovny v ul. Korunní.</a:t>
          </a:r>
          <a:endParaRPr lang="en-US" sz="1200" kern="1200"/>
        </a:p>
      </dsp:txBody>
      <dsp:txXfrm>
        <a:off x="51116" y="1325503"/>
        <a:ext cx="1891075" cy="1134645"/>
      </dsp:txXfrm>
    </dsp:sp>
    <dsp:sp modelId="{1440C34E-E50C-41C3-AE25-0F5CFBBA4E00}">
      <dsp:nvSpPr>
        <dsp:cNvPr id="0" name=""/>
        <dsp:cNvSpPr/>
      </dsp:nvSpPr>
      <dsp:spPr>
        <a:xfrm>
          <a:off x="2131299" y="1325503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Akce </a:t>
          </a:r>
          <a:r>
            <a:rPr lang="cs-CZ" sz="1200" i="1" kern="1200"/>
            <a:t>Společně ukliďme Prahu 10 aneb za Desítku bez odpadků v jarním a podzimním termínu</a:t>
          </a:r>
          <a:r>
            <a:rPr lang="cs-CZ" sz="1200" kern="1200"/>
            <a:t>. </a:t>
          </a:r>
          <a:endParaRPr lang="en-US" sz="1200" kern="1200"/>
        </a:p>
      </dsp:txBody>
      <dsp:txXfrm>
        <a:off x="2131299" y="1325503"/>
        <a:ext cx="1891075" cy="1134645"/>
      </dsp:txXfrm>
    </dsp:sp>
    <dsp:sp modelId="{1469E73E-6AE7-456E-A007-92B9319CE919}">
      <dsp:nvSpPr>
        <dsp:cNvPr id="0" name=""/>
        <dsp:cNvSpPr/>
      </dsp:nvSpPr>
      <dsp:spPr>
        <a:xfrm>
          <a:off x="4211481" y="1325503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Vycházka za stromy v Heroldových sadech, ve spolupráci s </a:t>
          </a:r>
          <a:r>
            <a:rPr lang="cs-CZ" sz="1200" i="1" kern="1200"/>
            <a:t>Pražské stromy</a:t>
          </a:r>
          <a:r>
            <a:rPr lang="cs-CZ" sz="1200" kern="1200"/>
            <a:t> a </a:t>
          </a:r>
          <a:r>
            <a:rPr lang="cs-CZ" sz="1200" i="1" kern="1200"/>
            <a:t>CSOP - Klubem seniorů</a:t>
          </a:r>
          <a:endParaRPr lang="en-US" sz="1200" kern="1200"/>
        </a:p>
      </dsp:txBody>
      <dsp:txXfrm>
        <a:off x="4211481" y="1325503"/>
        <a:ext cx="1891075" cy="1134645"/>
      </dsp:txXfrm>
    </dsp:sp>
    <dsp:sp modelId="{D4A85EF6-2D70-407F-AE66-71DFCB169D48}">
      <dsp:nvSpPr>
        <dsp:cNvPr id="0" name=""/>
        <dsp:cNvSpPr/>
      </dsp:nvSpPr>
      <dsp:spPr>
        <a:xfrm>
          <a:off x="6291664" y="1325503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Ekoosvětový program pro děti </a:t>
          </a:r>
          <a:r>
            <a:rPr lang="cs-CZ" sz="1200" i="1" kern="1200"/>
            <a:t>Není voda jako voda </a:t>
          </a:r>
          <a:r>
            <a:rPr lang="cs-CZ" sz="1200" kern="1200"/>
            <a:t>a</a:t>
          </a:r>
          <a:r>
            <a:rPr lang="cs-CZ" sz="1200" i="1" kern="1200"/>
            <a:t> Vivat Kompostela </a:t>
          </a:r>
          <a:r>
            <a:rPr lang="cs-CZ" sz="1200" kern="1200"/>
            <a:t>připravený spolkem Ekodomov v základní škole Brigádníků.</a:t>
          </a:r>
          <a:endParaRPr lang="en-US" sz="1200" kern="1200"/>
        </a:p>
      </dsp:txBody>
      <dsp:txXfrm>
        <a:off x="6291664" y="1325503"/>
        <a:ext cx="1891075" cy="1134645"/>
      </dsp:txXfrm>
    </dsp:sp>
    <dsp:sp modelId="{9B7455F9-5FB4-4FC8-9C3A-6DA34215A31B}">
      <dsp:nvSpPr>
        <dsp:cNvPr id="0" name=""/>
        <dsp:cNvSpPr/>
      </dsp:nvSpPr>
      <dsp:spPr>
        <a:xfrm>
          <a:off x="8371847" y="1325503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Přednáška </a:t>
          </a:r>
          <a:r>
            <a:rPr lang="cs-CZ" sz="1200" i="1" kern="1200"/>
            <a:t>Významné stromy Prahy 10</a:t>
          </a:r>
          <a:r>
            <a:rPr lang="cs-CZ" sz="1200" kern="1200"/>
            <a:t>, pobočka knihovny Zahradní Město a komentována vycházka po zajímavých dřevinách v místních parcích.</a:t>
          </a:r>
          <a:endParaRPr lang="en-US" sz="1200" kern="1200"/>
        </a:p>
      </dsp:txBody>
      <dsp:txXfrm>
        <a:off x="8371847" y="1325503"/>
        <a:ext cx="1891075" cy="1134645"/>
      </dsp:txXfrm>
    </dsp:sp>
    <dsp:sp modelId="{481169CA-4AF7-47B6-A9D9-85A270F9102A}">
      <dsp:nvSpPr>
        <dsp:cNvPr id="0" name=""/>
        <dsp:cNvSpPr/>
      </dsp:nvSpPr>
      <dsp:spPr>
        <a:xfrm>
          <a:off x="3171390" y="2649256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Kompostovací workshop na komunitní zahradě Družstva Pod Rapidem; připraveno se spolkem Ekodomov</a:t>
          </a:r>
          <a:endParaRPr lang="en-US" sz="1200" kern="1200"/>
        </a:p>
      </dsp:txBody>
      <dsp:txXfrm>
        <a:off x="3171390" y="2649256"/>
        <a:ext cx="1891075" cy="1134645"/>
      </dsp:txXfrm>
    </dsp:sp>
    <dsp:sp modelId="{6DCCF02C-D118-491A-B566-262362BDDB98}">
      <dsp:nvSpPr>
        <dsp:cNvPr id="0" name=""/>
        <dsp:cNvSpPr/>
      </dsp:nvSpPr>
      <dsp:spPr>
        <a:xfrm>
          <a:off x="5251573" y="2649256"/>
          <a:ext cx="1891075" cy="1134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Psí besídka v Heroldových sadech a sbírka pro psí a kočičí útulky.</a:t>
          </a:r>
          <a:endParaRPr lang="en-US" sz="1200" kern="1200"/>
        </a:p>
      </dsp:txBody>
      <dsp:txXfrm>
        <a:off x="5251573" y="2649256"/>
        <a:ext cx="1891075" cy="1134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3D29-D84B-49DC-9E1E-CE78E5019811}">
      <dsp:nvSpPr>
        <dsp:cNvPr id="0" name=""/>
        <dsp:cNvSpPr/>
      </dsp:nvSpPr>
      <dsp:spPr>
        <a:xfrm>
          <a:off x="120265" y="2884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Radniční swap s doprovodným edukačním programem pro zaměstnance radnice v jarním a podzimním termínu.</a:t>
          </a:r>
          <a:endParaRPr lang="en-US" sz="1200" kern="1200"/>
        </a:p>
      </dsp:txBody>
      <dsp:txXfrm>
        <a:off x="120265" y="2884"/>
        <a:ext cx="2016415" cy="1209849"/>
      </dsp:txXfrm>
    </dsp:sp>
    <dsp:sp modelId="{84D4753D-83C8-4896-BE55-6F3D39D283FF}">
      <dsp:nvSpPr>
        <dsp:cNvPr id="0" name=""/>
        <dsp:cNvSpPr/>
      </dsp:nvSpPr>
      <dsp:spPr>
        <a:xfrm>
          <a:off x="2338322" y="2884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1553573"/>
                <a:satOff val="-9069"/>
                <a:lumOff val="-728"/>
                <a:alphaOff val="0"/>
              </a:schemeClr>
            </a:gs>
            <a:gs pos="90000">
              <a:schemeClr val="accent5">
                <a:hueOff val="1553573"/>
                <a:satOff val="-9069"/>
                <a:lumOff val="-728"/>
                <a:alphaOff val="0"/>
                <a:shade val="100000"/>
                <a:satMod val="105000"/>
              </a:schemeClr>
            </a:gs>
            <a:gs pos="100000">
              <a:schemeClr val="accent5">
                <a:hueOff val="1553573"/>
                <a:satOff val="-9069"/>
                <a:lumOff val="-72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Výstava </a:t>
          </a:r>
          <a:r>
            <a:rPr lang="cs-CZ" sz="1200" i="1" kern="1200"/>
            <a:t>Bez odpadu</a:t>
          </a:r>
          <a:r>
            <a:rPr lang="cs-CZ" sz="1200" kern="1200"/>
            <a:t> v Malešickém parku a na dětském hřišti v ulici Nad Primaskou.</a:t>
          </a:r>
          <a:endParaRPr lang="en-US" sz="1200" kern="1200"/>
        </a:p>
      </dsp:txBody>
      <dsp:txXfrm>
        <a:off x="2338322" y="2884"/>
        <a:ext cx="2016415" cy="1209849"/>
      </dsp:txXfrm>
    </dsp:sp>
    <dsp:sp modelId="{87883F44-8F70-4FA2-AB6A-9577BB25EDAB}">
      <dsp:nvSpPr>
        <dsp:cNvPr id="0" name=""/>
        <dsp:cNvSpPr/>
      </dsp:nvSpPr>
      <dsp:spPr>
        <a:xfrm>
          <a:off x="4556379" y="2884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3107145"/>
                <a:satOff val="-18139"/>
                <a:lumOff val="-1456"/>
                <a:alphaOff val="0"/>
              </a:schemeClr>
            </a:gs>
            <a:gs pos="90000">
              <a:schemeClr val="accent5">
                <a:hueOff val="3107145"/>
                <a:satOff val="-18139"/>
                <a:lumOff val="-1456"/>
                <a:alphaOff val="0"/>
                <a:shade val="100000"/>
                <a:satMod val="105000"/>
              </a:schemeClr>
            </a:gs>
            <a:gs pos="100000">
              <a:schemeClr val="accent5">
                <a:hueOff val="3107145"/>
                <a:satOff val="-18139"/>
                <a:lumOff val="-145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Výstava </a:t>
          </a:r>
          <a:r>
            <a:rPr lang="cs-CZ" sz="1200" i="1" kern="1200"/>
            <a:t>Krajiny změny</a:t>
          </a:r>
          <a:r>
            <a:rPr lang="cs-CZ" sz="1200" kern="1200"/>
            <a:t> před OC Cíl v rámci k akci Týdne pro klima připravena ve spolupráci s organizací Ekumenická akademie.</a:t>
          </a:r>
          <a:endParaRPr lang="en-US" sz="1200" kern="1200"/>
        </a:p>
      </dsp:txBody>
      <dsp:txXfrm>
        <a:off x="4556379" y="2884"/>
        <a:ext cx="2016415" cy="1209849"/>
      </dsp:txXfrm>
    </dsp:sp>
    <dsp:sp modelId="{EE176996-CC60-4C03-B18E-06175A1A9940}">
      <dsp:nvSpPr>
        <dsp:cNvPr id="0" name=""/>
        <dsp:cNvSpPr/>
      </dsp:nvSpPr>
      <dsp:spPr>
        <a:xfrm>
          <a:off x="120265" y="1414375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4660718"/>
                <a:satOff val="-27208"/>
                <a:lumOff val="-2184"/>
                <a:alphaOff val="0"/>
              </a:schemeClr>
            </a:gs>
            <a:gs pos="90000">
              <a:schemeClr val="accent5">
                <a:hueOff val="4660718"/>
                <a:satOff val="-27208"/>
                <a:lumOff val="-2184"/>
                <a:alphaOff val="0"/>
                <a:shade val="100000"/>
                <a:satMod val="105000"/>
              </a:schemeClr>
            </a:gs>
            <a:gs pos="100000">
              <a:schemeClr val="accent5">
                <a:hueOff val="4660718"/>
                <a:satOff val="-27208"/>
                <a:lumOff val="-218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Nástřik piktogramů s apelem k zajišťování úklidu po psech v plochách MČ.</a:t>
          </a:r>
          <a:endParaRPr lang="en-US" sz="1200" kern="1200"/>
        </a:p>
      </dsp:txBody>
      <dsp:txXfrm>
        <a:off x="120265" y="1414375"/>
        <a:ext cx="2016415" cy="1209849"/>
      </dsp:txXfrm>
    </dsp:sp>
    <dsp:sp modelId="{7EE43FFB-01AB-4026-8CCF-FF76F8949DFB}">
      <dsp:nvSpPr>
        <dsp:cNvPr id="0" name=""/>
        <dsp:cNvSpPr/>
      </dsp:nvSpPr>
      <dsp:spPr>
        <a:xfrm>
          <a:off x="2338322" y="1414375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6214291"/>
                <a:satOff val="-36277"/>
                <a:lumOff val="-2913"/>
                <a:alphaOff val="0"/>
              </a:schemeClr>
            </a:gs>
            <a:gs pos="90000">
              <a:schemeClr val="accent5">
                <a:hueOff val="6214291"/>
                <a:satOff val="-36277"/>
                <a:lumOff val="-2913"/>
                <a:alphaOff val="0"/>
                <a:shade val="100000"/>
                <a:satMod val="105000"/>
              </a:schemeClr>
            </a:gs>
            <a:gs pos="100000">
              <a:schemeClr val="accent5">
                <a:hueOff val="6214291"/>
                <a:satOff val="-36277"/>
                <a:lumOff val="-291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Pořízení textilních pytlíků pro bezobalové nakupování k využití v rámci propagace „zero waste“ aktivit.</a:t>
          </a:r>
          <a:endParaRPr lang="en-US" sz="1200" kern="1200"/>
        </a:p>
      </dsp:txBody>
      <dsp:txXfrm>
        <a:off x="2338322" y="1414375"/>
        <a:ext cx="2016415" cy="1209849"/>
      </dsp:txXfrm>
    </dsp:sp>
    <dsp:sp modelId="{3855F223-DDDD-4B72-8DC2-15364246342C}">
      <dsp:nvSpPr>
        <dsp:cNvPr id="0" name=""/>
        <dsp:cNvSpPr/>
      </dsp:nvSpPr>
      <dsp:spPr>
        <a:xfrm>
          <a:off x="4556379" y="1414375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7767863"/>
                <a:satOff val="-45346"/>
                <a:lumOff val="-3641"/>
                <a:alphaOff val="0"/>
              </a:schemeClr>
            </a:gs>
            <a:gs pos="90000">
              <a:schemeClr val="accent5">
                <a:hueOff val="7767863"/>
                <a:satOff val="-45346"/>
                <a:lumOff val="-3641"/>
                <a:alphaOff val="0"/>
                <a:shade val="100000"/>
                <a:satMod val="105000"/>
              </a:schemeClr>
            </a:gs>
            <a:gs pos="100000">
              <a:schemeClr val="accent5">
                <a:hueOff val="7767863"/>
                <a:satOff val="-45346"/>
                <a:lumOff val="-364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 září byla nainstalována informační cedule u nového významného stromu v ul. Bělocerkevská a vyhlášena výzva veřejnosti k hledání dalších podobných dřevin.</a:t>
          </a:r>
          <a:endParaRPr lang="en-US" sz="1200" kern="1200"/>
        </a:p>
      </dsp:txBody>
      <dsp:txXfrm>
        <a:off x="4556379" y="1414375"/>
        <a:ext cx="2016415" cy="1209849"/>
      </dsp:txXfrm>
    </dsp:sp>
    <dsp:sp modelId="{35A9BEBB-F4AF-4715-9D51-E16622D8ABD1}">
      <dsp:nvSpPr>
        <dsp:cNvPr id="0" name=""/>
        <dsp:cNvSpPr/>
      </dsp:nvSpPr>
      <dsp:spPr>
        <a:xfrm>
          <a:off x="1229294" y="2825866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9321436"/>
                <a:satOff val="-54416"/>
                <a:lumOff val="-4369"/>
                <a:alphaOff val="0"/>
              </a:schemeClr>
            </a:gs>
            <a:gs pos="90000">
              <a:schemeClr val="accent5">
                <a:hueOff val="9321436"/>
                <a:satOff val="-54416"/>
                <a:lumOff val="-4369"/>
                <a:alphaOff val="0"/>
                <a:shade val="100000"/>
                <a:satMod val="105000"/>
              </a:schemeClr>
            </a:gs>
            <a:gs pos="100000">
              <a:schemeClr val="accent5">
                <a:hueOff val="9321436"/>
                <a:satOff val="-54416"/>
                <a:lumOff val="-436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Od října probíhá po domluvě se společností REMA Systém průběžná edukační kampaň Chytrá recyklace zaměřená na osvětovou činnost a podporu třídění elektroodpadu.</a:t>
          </a:r>
          <a:endParaRPr lang="en-US" sz="1200" kern="1200"/>
        </a:p>
      </dsp:txBody>
      <dsp:txXfrm>
        <a:off x="1229294" y="2825866"/>
        <a:ext cx="2016415" cy="1209849"/>
      </dsp:txXfrm>
    </dsp:sp>
    <dsp:sp modelId="{FEF58526-E6E2-4BED-95B3-D04B2C17D041}">
      <dsp:nvSpPr>
        <dsp:cNvPr id="0" name=""/>
        <dsp:cNvSpPr/>
      </dsp:nvSpPr>
      <dsp:spPr>
        <a:xfrm>
          <a:off x="3447351" y="2825866"/>
          <a:ext cx="2016415" cy="1209849"/>
        </a:xfrm>
        <a:prstGeom prst="rect">
          <a:avLst/>
        </a:prstGeom>
        <a:gradFill rotWithShape="0">
          <a:gsLst>
            <a:gs pos="0">
              <a:schemeClr val="accent5">
                <a:hueOff val="10875008"/>
                <a:satOff val="-63485"/>
                <a:lumOff val="-5097"/>
                <a:alphaOff val="0"/>
              </a:schemeClr>
            </a:gs>
            <a:gs pos="90000">
              <a:schemeClr val="accent5">
                <a:hueOff val="10875008"/>
                <a:satOff val="-63485"/>
                <a:lumOff val="-5097"/>
                <a:alphaOff val="0"/>
                <a:shade val="100000"/>
                <a:satMod val="105000"/>
              </a:schemeClr>
            </a:gs>
            <a:gs pos="100000">
              <a:schemeClr val="accent5">
                <a:hueOff val="10875008"/>
                <a:satOff val="-63485"/>
                <a:lumOff val="-509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 listopadu byl upraven a vytištěn osvětový letáček pro veřejnost na téma ochrany ptactva a dalších živočichů ve městě. </a:t>
          </a:r>
          <a:endParaRPr lang="en-US" sz="1200" kern="1200"/>
        </a:p>
      </dsp:txBody>
      <dsp:txXfrm>
        <a:off x="3447351" y="2825866"/>
        <a:ext cx="2016415" cy="1209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D6A0-C220-4608-AF6F-AA35064A0066}">
      <dsp:nvSpPr>
        <dsp:cNvPr id="0" name=""/>
        <dsp:cNvSpPr/>
      </dsp:nvSpPr>
      <dsp:spPr>
        <a:xfrm>
          <a:off x="1983" y="291662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18. – 19.3. - radniční swap s edukačním programem na téma kompostování v domácnostech.</a:t>
          </a:r>
          <a:endParaRPr lang="en-US" sz="1000" kern="1200"/>
        </a:p>
      </dsp:txBody>
      <dsp:txXfrm>
        <a:off x="1983" y="291662"/>
        <a:ext cx="1573617" cy="944170"/>
      </dsp:txXfrm>
    </dsp:sp>
    <dsp:sp modelId="{E6FD1210-6BB6-4147-9847-9DE1E15B4619}">
      <dsp:nvSpPr>
        <dsp:cNvPr id="0" name=""/>
        <dsp:cNvSpPr/>
      </dsp:nvSpPr>
      <dsp:spPr>
        <a:xfrm>
          <a:off x="1732962" y="291662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19.3. setkání se zástupci ekologických organizací a místních komunit se zástupci radnice MČ Praha 10.</a:t>
          </a:r>
          <a:endParaRPr lang="en-US" sz="1000" kern="1200"/>
        </a:p>
      </dsp:txBody>
      <dsp:txXfrm>
        <a:off x="1732962" y="291662"/>
        <a:ext cx="1573617" cy="944170"/>
      </dsp:txXfrm>
    </dsp:sp>
    <dsp:sp modelId="{A43C07ED-3455-483C-B8C1-05147B5C575E}">
      <dsp:nvSpPr>
        <dsp:cNvPr id="0" name=""/>
        <dsp:cNvSpPr/>
      </dsp:nvSpPr>
      <dsp:spPr>
        <a:xfrm>
          <a:off x="3463942" y="291662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21. a 28.3. dobrovolnická úklidová iniciativa </a:t>
          </a:r>
          <a:r>
            <a:rPr lang="cs-CZ" sz="1000" i="1" kern="1200"/>
            <a:t>Společně ukliďme Prahu 10.</a:t>
          </a:r>
          <a:r>
            <a:rPr lang="cs-CZ" sz="1000" kern="1200"/>
            <a:t> </a:t>
          </a:r>
          <a:endParaRPr lang="en-US" sz="1000" kern="1200"/>
        </a:p>
      </dsp:txBody>
      <dsp:txXfrm>
        <a:off x="3463942" y="291662"/>
        <a:ext cx="1573617" cy="944170"/>
      </dsp:txXfrm>
    </dsp:sp>
    <dsp:sp modelId="{E1D629D8-AE84-45D9-9DD6-F3469C8D3CCE}">
      <dsp:nvSpPr>
        <dsp:cNvPr id="0" name=""/>
        <dsp:cNvSpPr/>
      </dsp:nvSpPr>
      <dsp:spPr>
        <a:xfrm>
          <a:off x="5194921" y="291662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8.4. přednáška pro veřejnost o stromech na Praze 10, ve spolupráci s městskou knihovnou.</a:t>
          </a:r>
          <a:endParaRPr lang="en-US" sz="1000" kern="1200"/>
        </a:p>
      </dsp:txBody>
      <dsp:txXfrm>
        <a:off x="5194921" y="291662"/>
        <a:ext cx="1573617" cy="944170"/>
      </dsp:txXfrm>
    </dsp:sp>
    <dsp:sp modelId="{4542C939-086F-400C-A639-44C1554E8380}">
      <dsp:nvSpPr>
        <dsp:cNvPr id="0" name=""/>
        <dsp:cNvSpPr/>
      </dsp:nvSpPr>
      <dsp:spPr>
        <a:xfrm>
          <a:off x="1983" y="1393194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20. – 24.4. proběhne akce bezplatného svozu elektrozařízení přímo od domu ve spolupráci s REMA systém.</a:t>
          </a:r>
          <a:endParaRPr lang="en-US" sz="1000" kern="1200"/>
        </a:p>
      </dsp:txBody>
      <dsp:txXfrm>
        <a:off x="1983" y="1393194"/>
        <a:ext cx="1573617" cy="944170"/>
      </dsp:txXfrm>
    </dsp:sp>
    <dsp:sp modelId="{B3EC5C10-D5DD-4F76-A76B-CF093583F7C1}">
      <dsp:nvSpPr>
        <dsp:cNvPr id="0" name=""/>
        <dsp:cNvSpPr/>
      </dsp:nvSpPr>
      <dsp:spPr>
        <a:xfrm>
          <a:off x="1732962" y="1393194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22.4. přednáška pro veřejnost o domácím a zahradním pěstování rostlin a zeleniny, ve spolupráci s městskou knihovnou</a:t>
          </a:r>
          <a:endParaRPr lang="en-US" sz="1000" kern="1200"/>
        </a:p>
      </dsp:txBody>
      <dsp:txXfrm>
        <a:off x="1732962" y="1393194"/>
        <a:ext cx="1573617" cy="944170"/>
      </dsp:txXfrm>
    </dsp:sp>
    <dsp:sp modelId="{FE1CA767-2731-4444-B847-5A9D81849119}">
      <dsp:nvSpPr>
        <dsp:cNvPr id="0" name=""/>
        <dsp:cNvSpPr/>
      </dsp:nvSpPr>
      <dsp:spPr>
        <a:xfrm>
          <a:off x="3463942" y="1393194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25.4. se uskuteční Ekofestival v Malešicích ke Dni Země – info stánek MČ a domluva ekoosvětového programu na téma </a:t>
          </a:r>
          <a:r>
            <a:rPr lang="cs-CZ" sz="1000" i="1" kern="1200"/>
            <a:t>Les očima lesníka.</a:t>
          </a:r>
          <a:endParaRPr lang="en-US" sz="1000" kern="1200"/>
        </a:p>
      </dsp:txBody>
      <dsp:txXfrm>
        <a:off x="3463942" y="1393194"/>
        <a:ext cx="1573617" cy="944170"/>
      </dsp:txXfrm>
    </dsp:sp>
    <dsp:sp modelId="{E6BF96A9-95CA-485A-97EF-6FA47D78AB78}">
      <dsp:nvSpPr>
        <dsp:cNvPr id="0" name=""/>
        <dsp:cNvSpPr/>
      </dsp:nvSpPr>
      <dsp:spPr>
        <a:xfrm>
          <a:off x="5194921" y="1393194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29.4. dendrologická vycházka v Malešickém parku, ve spolupráci s městskou knihovnou.</a:t>
          </a:r>
          <a:endParaRPr lang="en-US" sz="1000" kern="1200"/>
        </a:p>
      </dsp:txBody>
      <dsp:txXfrm>
        <a:off x="5194921" y="1393194"/>
        <a:ext cx="1573617" cy="944170"/>
      </dsp:txXfrm>
    </dsp:sp>
    <dsp:sp modelId="{4A50D4EA-4CAE-4470-8537-59559B5F7393}">
      <dsp:nvSpPr>
        <dsp:cNvPr id="0" name=""/>
        <dsp:cNvSpPr/>
      </dsp:nvSpPr>
      <dsp:spPr>
        <a:xfrm>
          <a:off x="1983" y="2494726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6.6. Reuse den ve Vršovicích na Náměstí S. Čecha</a:t>
          </a:r>
          <a:endParaRPr lang="en-US" sz="1000" kern="1200"/>
        </a:p>
      </dsp:txBody>
      <dsp:txXfrm>
        <a:off x="1983" y="2494726"/>
        <a:ext cx="1573617" cy="944170"/>
      </dsp:txXfrm>
    </dsp:sp>
    <dsp:sp modelId="{6134FF92-6265-41F9-993E-293A871762F1}">
      <dsp:nvSpPr>
        <dsp:cNvPr id="0" name=""/>
        <dsp:cNvSpPr/>
      </dsp:nvSpPr>
      <dsp:spPr>
        <a:xfrm>
          <a:off x="1732962" y="2494726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Tisk publikace </a:t>
          </a:r>
          <a:r>
            <a:rPr lang="cs-CZ" sz="1000" i="1" kern="1200"/>
            <a:t>Významné stromy Prahy 10</a:t>
          </a:r>
          <a:r>
            <a:rPr lang="cs-CZ" sz="1000" kern="1200"/>
            <a:t>.</a:t>
          </a:r>
          <a:endParaRPr lang="en-US" sz="1000" kern="1200"/>
        </a:p>
      </dsp:txBody>
      <dsp:txXfrm>
        <a:off x="1732962" y="2494726"/>
        <a:ext cx="1573617" cy="944170"/>
      </dsp:txXfrm>
    </dsp:sp>
    <dsp:sp modelId="{ECC70FB8-94B1-48E2-9AC9-0FBF71ED117C}">
      <dsp:nvSpPr>
        <dsp:cNvPr id="0" name=""/>
        <dsp:cNvSpPr/>
      </dsp:nvSpPr>
      <dsp:spPr>
        <a:xfrm>
          <a:off x="3463942" y="2494726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Instalace informační cedule u významného stromu v ul. Dykova.</a:t>
          </a:r>
          <a:endParaRPr lang="en-US" sz="1000" kern="1200"/>
        </a:p>
      </dsp:txBody>
      <dsp:txXfrm>
        <a:off x="3463942" y="2494726"/>
        <a:ext cx="1573617" cy="944170"/>
      </dsp:txXfrm>
    </dsp:sp>
    <dsp:sp modelId="{5B6C8E1D-CE4F-4A41-A2FB-B9E01083AFA5}">
      <dsp:nvSpPr>
        <dsp:cNvPr id="0" name=""/>
        <dsp:cNvSpPr/>
      </dsp:nvSpPr>
      <dsp:spPr>
        <a:xfrm>
          <a:off x="5194921" y="2494726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Seminář Škola, která chrání klima pro učitele místních MŠ, ZŠ a SŠ.</a:t>
          </a:r>
          <a:endParaRPr lang="en-US" sz="1000" kern="1200"/>
        </a:p>
      </dsp:txBody>
      <dsp:txXfrm>
        <a:off x="5194921" y="2494726"/>
        <a:ext cx="1573617" cy="944170"/>
      </dsp:txXfrm>
    </dsp:sp>
    <dsp:sp modelId="{DED0D1A1-0425-422F-9926-472296701C3A}">
      <dsp:nvSpPr>
        <dsp:cNvPr id="0" name=""/>
        <dsp:cNvSpPr/>
      </dsp:nvSpPr>
      <dsp:spPr>
        <a:xfrm>
          <a:off x="867473" y="3596259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Podzimní Reuse den před OC Cíl v Záběhlicích.</a:t>
          </a:r>
          <a:endParaRPr lang="en-US" sz="1000" kern="1200"/>
        </a:p>
      </dsp:txBody>
      <dsp:txXfrm>
        <a:off x="867473" y="3596259"/>
        <a:ext cx="1573617" cy="944170"/>
      </dsp:txXfrm>
    </dsp:sp>
    <dsp:sp modelId="{50A5BFCB-BC2E-49A9-8250-4930741D15FE}">
      <dsp:nvSpPr>
        <dsp:cNvPr id="0" name=""/>
        <dsp:cNvSpPr/>
      </dsp:nvSpPr>
      <dsp:spPr>
        <a:xfrm>
          <a:off x="2598452" y="3596259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Instalace části výstavní kolekce „Má vlast – cestami proměn 2025/26“ na Vinohradech.</a:t>
          </a:r>
          <a:endParaRPr lang="en-US" sz="1000" kern="1200"/>
        </a:p>
      </dsp:txBody>
      <dsp:txXfrm>
        <a:off x="2598452" y="3596259"/>
        <a:ext cx="1573617" cy="944170"/>
      </dsp:txXfrm>
    </dsp:sp>
    <dsp:sp modelId="{48570A00-458D-416B-851F-8A9C442B2AEC}">
      <dsp:nvSpPr>
        <dsp:cNvPr id="0" name=""/>
        <dsp:cNvSpPr/>
      </dsp:nvSpPr>
      <dsp:spPr>
        <a:xfrm>
          <a:off x="4329432" y="3596259"/>
          <a:ext cx="1573617" cy="944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Dotisk informačního letáčku Jak podpořit hmyz ve městě.</a:t>
          </a:r>
          <a:endParaRPr lang="en-US" sz="1000" kern="1200"/>
        </a:p>
      </dsp:txBody>
      <dsp:txXfrm>
        <a:off x="4329432" y="3596259"/>
        <a:ext cx="1573617" cy="944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D8A2-64B5-4EBE-B4BB-374FE92A64D4}">
      <dsp:nvSpPr>
        <dsp:cNvPr id="0" name=""/>
        <dsp:cNvSpPr/>
      </dsp:nvSpPr>
      <dsp:spPr>
        <a:xfrm>
          <a:off x="0" y="311868"/>
          <a:ext cx="8192447" cy="606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1" kern="1200" dirty="0">
              <a:solidFill>
                <a:srgbClr val="FFFFFF"/>
              </a:solidFill>
              <a:latin typeface="Corbel" panose="020B0503020204020204"/>
              <a:ea typeface="+mn-ea"/>
              <a:cs typeface="+mn-cs"/>
            </a:rPr>
            <a:t>Kontakty:</a:t>
          </a:r>
          <a:endParaRPr lang="en-US" sz="2700" i="1" kern="1200" dirty="0">
            <a:solidFill>
              <a:srgbClr val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29598" y="341466"/>
        <a:ext cx="8133251" cy="547128"/>
      </dsp:txXfrm>
    </dsp:sp>
    <dsp:sp modelId="{76923F80-5E65-472B-863A-3C6BAFF2D00A}">
      <dsp:nvSpPr>
        <dsp:cNvPr id="0" name=""/>
        <dsp:cNvSpPr/>
      </dsp:nvSpPr>
      <dsp:spPr>
        <a:xfrm>
          <a:off x="0" y="1015924"/>
          <a:ext cx="8192447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10" tIns="22860" rIns="128016" bIns="2286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Roman Kaštovský</a:t>
          </a:r>
          <a:endParaRPr lang="en-US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Odbor životního prostředí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Oddělení městské zeleně a čistoty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Referát odpad. hospodářství, čistoty veřejných prostranství a ekoosvěty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Mobil: +420 736 499 364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e-mail: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roman.kastovsky@praha10.cz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bezodpadu@praha10.cz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zavady@praha10.cz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</a:rPr>
            <a:t> ; </a:t>
          </a:r>
          <a:r>
            <a:rPr lang="cs-CZ" sz="1800" i="1" kern="1200" dirty="0">
              <a:solidFill>
                <a:srgbClr val="A6B727">
                  <a:lumMod val="75000"/>
                </a:srgbClr>
              </a:solidFill>
              <a:latin typeface="+mj-lt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www.praha10.cz/bezodpadu</a:t>
          </a:r>
          <a:endParaRPr lang="cs-CZ" sz="1800" i="1" kern="1200" dirty="0">
            <a:solidFill>
              <a:srgbClr val="A6B727">
                <a:lumMod val="75000"/>
              </a:srgbClr>
            </a:solidFill>
            <a:latin typeface="+mj-lt"/>
            <a:ea typeface="+mn-ea"/>
            <a:cs typeface="+mn-cs"/>
          </a:endParaRPr>
        </a:p>
      </dsp:txBody>
      <dsp:txXfrm>
        <a:off x="0" y="1015924"/>
        <a:ext cx="8192447" cy="377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5BCD-5703-4973-9EF8-6633A145A41F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225A-FA41-4A0F-A79D-7D70B4F3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5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8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3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6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2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7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0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2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8225A29-2164-4D3D-8567-34290A46EFA5}" type="datetimeFigureOut">
              <a:rPr lang="cs-CZ" smtClean="0"/>
              <a:t>19.03.2026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9E3E1B6-96E1-455A-99DB-FA649FF53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4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C2F8C-DE4A-9089-F11C-B15467790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cs-CZ" sz="6100" dirty="0">
                <a:solidFill>
                  <a:schemeClr val="tx1"/>
                </a:solidFill>
              </a:rPr>
              <a:t>5. Ekosetkání na Desítce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8E6597-C58A-3288-FCF4-E05FD7D4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 fontScale="85000" lnSpcReduction="20000"/>
          </a:bodyPr>
          <a:lstStyle/>
          <a:p>
            <a:endParaRPr lang="cs-CZ" sz="1000" dirty="0"/>
          </a:p>
          <a:p>
            <a:r>
              <a:rPr lang="cs-CZ" sz="1800" i="1" dirty="0">
                <a:solidFill>
                  <a:schemeClr val="tx1"/>
                </a:solidFill>
              </a:rPr>
              <a:t>Zdravá planeta? Je to na každém z nás!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C7B887-C1ED-B460-0D5B-15631101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75" r="1" b="17556"/>
          <a:stretch>
            <a:fillRect/>
          </a:stretch>
        </p:blipFill>
        <p:spPr>
          <a:xfrm>
            <a:off x="24130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13D1706A-AB01-8C75-DFD4-9F532D0D8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576480"/>
              </p:ext>
            </p:extLst>
          </p:nvPr>
        </p:nvGraphicFramePr>
        <p:xfrm>
          <a:off x="2068602" y="987718"/>
          <a:ext cx="8054795" cy="506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95D81D5-A2B9-DF40-3846-75C11BDE1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8D40142A-DB7C-CA2E-0C2E-ED2BACA1E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94A53-459E-548C-AA49-0ED25484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B8EC623-4859-FCEA-BD79-5CD20A744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D758FF73-2848-AE83-CA9A-9B40148EC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F4749E0-79F5-0C20-1ACA-5DF67F734B99}"/>
              </a:ext>
            </a:extLst>
          </p:cNvPr>
          <p:cNvSpPr txBox="1"/>
          <p:nvPr/>
        </p:nvSpPr>
        <p:spPr>
          <a:xfrm>
            <a:off x="1929861" y="889707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Výčet </a:t>
            </a:r>
            <a:r>
              <a:rPr lang="cs-CZ" sz="2400" i="1" dirty="0" err="1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ekoosvětových</a:t>
            </a: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akcí zrealizovaných v roce 2025</a:t>
            </a:r>
            <a:r>
              <a:rPr lang="cs-CZ" dirty="0">
                <a:highlight>
                  <a:srgbClr val="808000"/>
                </a:highlight>
              </a:rPr>
              <a:t>:</a:t>
            </a:r>
            <a:endParaRPr lang="cs-CZ" sz="2400" i="1" dirty="0">
              <a:solidFill>
                <a:srgbClr val="FFFFFF"/>
              </a:solidFill>
              <a:highlight>
                <a:srgbClr val="808000"/>
              </a:highlight>
              <a:latin typeface="Corbel" panose="020B0503020204020204"/>
            </a:endParaRPr>
          </a:p>
        </p:txBody>
      </p:sp>
      <p:graphicFrame>
        <p:nvGraphicFramePr>
          <p:cNvPr id="17" name="TextovéPole 4">
            <a:extLst>
              <a:ext uri="{FF2B5EF4-FFF2-40B4-BE49-F238E27FC236}">
                <a16:creationId xmlns:a16="http://schemas.microsoft.com/office/drawing/2014/main" id="{5839F991-4350-C904-FF8F-15BFE59D4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263777"/>
              </p:ext>
            </p:extLst>
          </p:nvPr>
        </p:nvGraphicFramePr>
        <p:xfrm>
          <a:off x="938980" y="1609707"/>
          <a:ext cx="1031403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93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AC3F-E685-8A5D-12E7-FE2DDA05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55B53B70-8116-BEDB-F3D1-B21B0EA7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E5205CED-BB0F-217D-5DFF-8D1C0D9B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4A36D6-C61F-5416-E70A-1346BF82ED5D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Vybrané ekologické aktivity v Praze 10 v roce 2026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3F9D94-B1D4-8E19-715A-1F6659E67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28" y="2156168"/>
            <a:ext cx="2547585" cy="3603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961BB4-5084-F48C-CAFD-91CF32FED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5" y="2123768"/>
            <a:ext cx="2493258" cy="36036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FE6AED1-7F3C-C68A-7E2B-ABE32C98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59" y="2156168"/>
            <a:ext cx="2574000" cy="36036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8D4C292-0359-20DF-CBD3-F39EB3661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3968" y="2123768"/>
            <a:ext cx="2506852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7A63-61DB-5585-7E84-B3BD59B0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9999D51-046F-90BE-DE6D-230550C1CCB8}"/>
              </a:ext>
            </a:extLst>
          </p:cNvPr>
          <p:cNvSpPr txBox="1"/>
          <p:nvPr/>
        </p:nvSpPr>
        <p:spPr>
          <a:xfrm>
            <a:off x="2694039" y="609600"/>
            <a:ext cx="8440805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Ostatní</a:t>
            </a:r>
            <a:r>
              <a:rPr lang="en-US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eko</a:t>
            </a: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logické</a:t>
            </a:r>
            <a:r>
              <a:rPr lang="en-US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akce</a:t>
            </a:r>
            <a:r>
              <a:rPr lang="en-US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a </a:t>
            </a:r>
            <a:r>
              <a:rPr lang="en-US" sz="2400" i="1" dirty="0" err="1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aktivity</a:t>
            </a:r>
            <a:r>
              <a:rPr lang="en-US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v </a:t>
            </a:r>
            <a:r>
              <a:rPr lang="en-US" sz="2400" i="1" dirty="0" err="1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roce</a:t>
            </a:r>
            <a:r>
              <a:rPr lang="en-US" sz="2400" i="1" dirty="0">
                <a:solidFill>
                  <a:srgbClr val="FFFFFF"/>
                </a:solidFill>
                <a:highlight>
                  <a:srgbClr val="808000"/>
                </a:highlight>
                <a:latin typeface="Corbel" panose="020B0503020204020204"/>
              </a:rPr>
              <a:t> 2025: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i="1" dirty="0">
              <a:solidFill>
                <a:schemeClr val="accent1"/>
              </a:solidFill>
              <a:highlight>
                <a:srgbClr val="8080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01F3D5F-D298-F2E3-4C3F-3E153F5CB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16034" b="-1"/>
          <a:stretch>
            <a:fillRect/>
          </a:stretch>
        </p:blipFill>
        <p:spPr>
          <a:xfrm>
            <a:off x="619683" y="609600"/>
            <a:ext cx="1038757" cy="720000"/>
          </a:xfrm>
          <a:prstGeom prst="rect">
            <a:avLst/>
          </a:prstGeom>
        </p:spPr>
      </p:pic>
      <p:pic>
        <p:nvPicPr>
          <p:cNvPr id="4" name="Obrázek 3" descr="Obsah obrázku text, snímek obrazovky, grafický design&#10;&#10;Obsah generovaný pomocí AI může být nesprávný.">
            <a:extLst>
              <a:ext uri="{FF2B5EF4-FFF2-40B4-BE49-F238E27FC236}">
                <a16:creationId xmlns:a16="http://schemas.microsoft.com/office/drawing/2014/main" id="{64BC5E11-7BC2-0869-F684-A6374FB49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" y="2057400"/>
            <a:ext cx="3171893" cy="2236183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D692698E-B315-FF0C-FD1D-55AB397A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graphicFrame>
        <p:nvGraphicFramePr>
          <p:cNvPr id="19" name="TextovéPole 4">
            <a:extLst>
              <a:ext uri="{FF2B5EF4-FFF2-40B4-BE49-F238E27FC236}">
                <a16:creationId xmlns:a16="http://schemas.microsoft.com/office/drawing/2014/main" id="{485CFA84-16FB-B8F3-69F0-35304A4C7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193816"/>
              </p:ext>
            </p:extLst>
          </p:nvPr>
        </p:nvGraphicFramePr>
        <p:xfrm>
          <a:off x="4441783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41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6DCBC-1B8E-8DF1-79BC-877984C5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C69588A-F8E1-F65C-FE73-F741EBAE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CE9FC1D1-06AF-324D-24D2-EC6564FA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EA2C5C-A603-E733-A896-71AD2D4E2D81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</a:rPr>
              <a:t>Vybrané plánované </a:t>
            </a:r>
            <a:r>
              <a:rPr lang="cs-CZ" sz="2400" i="1" dirty="0" err="1">
                <a:solidFill>
                  <a:srgbClr val="FFFFFF"/>
                </a:solidFill>
                <a:highlight>
                  <a:srgbClr val="808000"/>
                </a:highlight>
              </a:rPr>
              <a:t>ekosvětové</a:t>
            </a: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</a:rPr>
              <a:t> akce v roce 2026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A8E325-8B5F-3F59-F5AA-E5CB9E8A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79" y="1964583"/>
            <a:ext cx="2556330" cy="36036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716433E-2081-0345-852D-5F5067F3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14" y="1981152"/>
            <a:ext cx="5234841" cy="36036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78DC871-1BCC-2129-2FC0-0BA8CF564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9" y="1964583"/>
            <a:ext cx="2561075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37E3A-4077-92BE-D22C-C9D4B71C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D9BA001-735A-C22D-4167-BDB919A26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4A615D7E-41DC-BC67-8B43-86A936A2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0C9CC03-9DA9-98D0-1A56-F236FD2A1F71}"/>
              </a:ext>
            </a:extLst>
          </p:cNvPr>
          <p:cNvSpPr txBox="1"/>
          <p:nvPr/>
        </p:nvSpPr>
        <p:spPr>
          <a:xfrm>
            <a:off x="1929862" y="855323"/>
            <a:ext cx="8187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i="1" dirty="0" err="1">
                <a:solidFill>
                  <a:srgbClr val="FFFFFF"/>
                </a:solidFill>
                <a:highlight>
                  <a:srgbClr val="808000"/>
                </a:highlight>
              </a:rPr>
              <a:t>Ekoosvětové</a:t>
            </a:r>
            <a:r>
              <a:rPr lang="cs-CZ" sz="2400" i="1" dirty="0">
                <a:solidFill>
                  <a:srgbClr val="FFFFFF"/>
                </a:solidFill>
                <a:highlight>
                  <a:srgbClr val="808000"/>
                </a:highlight>
              </a:rPr>
              <a:t> akce, které nás čekají v roce 2026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658677-88AB-8B3B-18C1-F6AA28E3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93" y="1465264"/>
            <a:ext cx="3251255" cy="4608000"/>
          </a:xfrm>
          <a:prstGeom prst="rect">
            <a:avLst/>
          </a:prstGeom>
        </p:spPr>
      </p:pic>
      <p:graphicFrame>
        <p:nvGraphicFramePr>
          <p:cNvPr id="19" name="TextovéPole 4">
            <a:extLst>
              <a:ext uri="{FF2B5EF4-FFF2-40B4-BE49-F238E27FC236}">
                <a16:creationId xmlns:a16="http://schemas.microsoft.com/office/drawing/2014/main" id="{8064E6C6-ED3B-8E51-2C57-A0E0BD6FE6CE}"/>
              </a:ext>
            </a:extLst>
          </p:cNvPr>
          <p:cNvGraphicFramePr/>
          <p:nvPr/>
        </p:nvGraphicFramePr>
        <p:xfrm>
          <a:off x="4634895" y="1465264"/>
          <a:ext cx="6770523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549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F62A-064F-964A-80C1-3BD4A62A5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E7922C7B-30AE-26BB-C523-225832B0E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405896"/>
              </p:ext>
            </p:extLst>
          </p:nvPr>
        </p:nvGraphicFramePr>
        <p:xfrm>
          <a:off x="2033101" y="702582"/>
          <a:ext cx="8192447" cy="52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3BFD176-D88C-F882-23B9-15274D888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" y="702582"/>
            <a:ext cx="1426447" cy="720000"/>
          </a:xfrm>
          <a:prstGeom prst="rect">
            <a:avLst/>
          </a:prstGeom>
        </p:spPr>
      </p:pic>
      <p:pic>
        <p:nvPicPr>
          <p:cNvPr id="15" name="Obrázek 14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6021C531-3286-CA15-5869-84A57972A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6" y="808523"/>
            <a:ext cx="12779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876</TotalTime>
  <Words>768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Aptos</vt:lpstr>
      <vt:lpstr>Corbel</vt:lpstr>
      <vt:lpstr>Symbol</vt:lpstr>
      <vt:lpstr>Základ</vt:lpstr>
      <vt:lpstr>5. Ekosetkání na Desítce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Kaštovský Roman (ÚMČ Praha 10)</dc:creator>
  <cp:lastModifiedBy>Kaštovský Roman (ÚMČ Praha 10)</cp:lastModifiedBy>
  <cp:revision>11</cp:revision>
  <dcterms:created xsi:type="dcterms:W3CDTF">2025-03-24T11:57:01Z</dcterms:created>
  <dcterms:modified xsi:type="dcterms:W3CDTF">2026-03-19T15:40:24Z</dcterms:modified>
</cp:coreProperties>
</file>