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14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bdélník 7"/>
          <p:cNvSpPr/>
          <p:nvPr/>
        </p:nvSpPr>
        <p:spPr>
          <a:xfrm>
            <a:off x="-1" y="0"/>
            <a:ext cx="6836231" cy="6858001"/>
          </a:xfrm>
          <a:prstGeom prst="rect">
            <a:avLst/>
          </a:prstGeom>
          <a:gradFill>
            <a:gsLst>
              <a:gs pos="0">
                <a:srgbClr val="BFBFBF"/>
              </a:gs>
              <a:gs pos="50000">
                <a:srgbClr val="D9D9D9"/>
              </a:gs>
              <a:gs pos="100000">
                <a:srgbClr val="F2F2F2"/>
              </a:gs>
            </a:gsLst>
            <a:lin ang="189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3" name="Děkuji za pozornost"/>
          <p:cNvSpPr txBox="1">
            <a:spLocks noGrp="1"/>
          </p:cNvSpPr>
          <p:nvPr>
            <p:ph type="title" hasCustomPrompt="1"/>
          </p:nvPr>
        </p:nvSpPr>
        <p:spPr>
          <a:xfrm>
            <a:off x="831850" y="914400"/>
            <a:ext cx="5226050" cy="2895600"/>
          </a:xfrm>
          <a:prstGeom prst="rect">
            <a:avLst/>
          </a:prstGeom>
        </p:spPr>
        <p:txBody>
          <a:bodyPr anchor="t"/>
          <a:lstStyle>
            <a:lvl1pPr>
              <a:defRPr sz="6000">
                <a:solidFill>
                  <a:srgbClr val="C00D0D"/>
                </a:solidFill>
              </a:defRPr>
            </a:lvl1pPr>
          </a:lstStyle>
          <a:p>
            <a:r>
              <a:t>Děkuji za pozornost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064000"/>
            <a:ext cx="5226050" cy="2098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000"/>
            </a:lvl1pPr>
            <a:lvl2pPr marL="647700" indent="-190500">
              <a:buFontTx/>
              <a:defRPr sz="2000"/>
            </a:lvl2pPr>
            <a:lvl3pPr marL="1143000" indent="-228600">
              <a:buFontTx/>
              <a:defRPr sz="2000"/>
            </a:lvl3pPr>
            <a:lvl4pPr marL="1625600" indent="-254000">
              <a:buFontTx/>
              <a:defRPr sz="2000"/>
            </a:lvl4pPr>
            <a:lvl5pPr marL="2082800" indent="-254000">
              <a:buFontTx/>
              <a:defRPr sz="2000"/>
            </a:lvl5pPr>
          </a:lstStyle>
          <a:p>
            <a:r>
              <a:t>Jméno prezentujícíhoE-mailTelefonní kontakt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95" name="Obrázek 5" descr="Obrázek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86650" y="4855245"/>
            <a:ext cx="3968750" cy="1307668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Zástupný symbol pro text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Zástupný symbol pro text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Zástupný symbol pro obrázek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koncepce.knihovna.cz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Nadpis 1"/>
          <p:cNvSpPr txBox="1">
            <a:spLocks noGrp="1"/>
          </p:cNvSpPr>
          <p:nvPr>
            <p:ph type="ctrTitle"/>
          </p:nvPr>
        </p:nvSpPr>
        <p:spPr>
          <a:xfrm>
            <a:off x="1511084" y="1122363"/>
            <a:ext cx="9156917" cy="3423257"/>
          </a:xfrm>
          <a:prstGeom prst="rect">
            <a:avLst/>
          </a:prstGeom>
        </p:spPr>
        <p:txBody>
          <a:bodyPr/>
          <a:lstStyle/>
          <a:p>
            <a:pPr>
              <a:defRPr sz="4000" b="1" i="1"/>
            </a:pPr>
            <a:r>
              <a:rPr dirty="0" err="1"/>
              <a:t>Městská</a:t>
            </a:r>
            <a:r>
              <a:rPr dirty="0"/>
              <a:t> </a:t>
            </a:r>
            <a:r>
              <a:rPr dirty="0" err="1"/>
              <a:t>knihovna</a:t>
            </a:r>
            <a:r>
              <a:rPr dirty="0"/>
              <a:t> v </a:t>
            </a:r>
            <a:r>
              <a:rPr dirty="0" err="1"/>
              <a:t>Praze</a:t>
            </a:r>
            <a:r>
              <a:rPr dirty="0"/>
              <a:t>;</a:t>
            </a:r>
            <a:br>
              <a:rPr dirty="0"/>
            </a:br>
            <a:r>
              <a:rPr dirty="0"/>
              <a:t> </a:t>
            </a:r>
            <a:r>
              <a:rPr dirty="0" err="1"/>
              <a:t>Ekologická</a:t>
            </a:r>
            <a:r>
              <a:rPr dirty="0"/>
              <a:t> </a:t>
            </a:r>
            <a:r>
              <a:rPr dirty="0" err="1"/>
              <a:t>osvěta</a:t>
            </a:r>
            <a:r>
              <a:rPr dirty="0"/>
              <a:t> a </a:t>
            </a:r>
            <a:r>
              <a:rPr dirty="0" err="1"/>
              <a:t>udržitelnost</a:t>
            </a:r>
            <a:r>
              <a:rPr dirty="0"/>
              <a:t> </a:t>
            </a:r>
            <a:r>
              <a:rPr dirty="0" err="1" smtClean="0"/>
              <a:t>na</a:t>
            </a:r>
            <a:r>
              <a:rPr lang="cs-CZ" dirty="0"/>
              <a:t> </a:t>
            </a:r>
            <a:r>
              <a:rPr dirty="0" err="1" smtClean="0"/>
              <a:t>pobočkách</a:t>
            </a:r>
            <a:r>
              <a:rPr dirty="0" smtClean="0"/>
              <a:t> </a:t>
            </a:r>
            <a:r>
              <a:rPr dirty="0" err="1"/>
              <a:t>knihovny</a:t>
            </a:r>
            <a:endParaRPr dirty="0"/>
          </a:p>
        </p:txBody>
      </p:sp>
      <p:sp>
        <p:nvSpPr>
          <p:cNvPr id="106" name="Podnadpis 2"/>
          <p:cNvSpPr txBox="1">
            <a:spLocks noGrp="1"/>
          </p:cNvSpPr>
          <p:nvPr>
            <p:ph type="subTitle" sz="quarter" idx="1"/>
          </p:nvPr>
        </p:nvSpPr>
        <p:spPr>
          <a:xfrm>
            <a:off x="1509623" y="5665308"/>
            <a:ext cx="9158377" cy="440757"/>
          </a:xfrm>
          <a:prstGeom prst="rect">
            <a:avLst/>
          </a:prstGeom>
        </p:spPr>
        <p:txBody>
          <a:bodyPr/>
          <a:lstStyle>
            <a:lvl1pPr defTabSz="868680">
              <a:lnSpc>
                <a:spcPct val="81000"/>
              </a:lnSpc>
              <a:spcBef>
                <a:spcPts val="900"/>
              </a:spcBef>
              <a:defRPr sz="2375" i="1"/>
            </a:lvl1pPr>
          </a:lstStyle>
          <a:p>
            <a:r>
              <a:t>Vesna Vaško, komunitní koordinátorka, pobočky P10 a P15</a:t>
            </a:r>
          </a:p>
        </p:txBody>
      </p:sp>
      <p:pic>
        <p:nvPicPr>
          <p:cNvPr id="10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2680" y="645159"/>
            <a:ext cx="8595360" cy="1173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Background Fill"/>
          <p:cNvSpPr/>
          <p:nvPr/>
        </p:nvSpPr>
        <p:spPr>
          <a:xfrm>
            <a:off x="-1" y="0"/>
            <a:ext cx="12188951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" name="Color Cover"/>
          <p:cNvSpPr/>
          <p:nvPr/>
        </p:nvSpPr>
        <p:spPr>
          <a:xfrm>
            <a:off x="-1" y="0"/>
            <a:ext cx="12188951" cy="6858000"/>
          </a:xfrm>
          <a:prstGeom prst="rect">
            <a:avLst/>
          </a:prstGeom>
          <a:solidFill>
            <a:srgbClr val="E8E8E8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67" name="Group 14"/>
          <p:cNvGrpSpPr/>
          <p:nvPr/>
        </p:nvGrpSpPr>
        <p:grpSpPr>
          <a:xfrm>
            <a:off x="0" y="-518"/>
            <a:ext cx="12188952" cy="3490956"/>
            <a:chOff x="0" y="0"/>
            <a:chExt cx="12188951" cy="3490955"/>
          </a:xfrm>
        </p:grpSpPr>
        <p:sp>
          <p:nvSpPr>
            <p:cNvPr id="165" name="Color"/>
            <p:cNvSpPr/>
            <p:nvPr/>
          </p:nvSpPr>
          <p:spPr>
            <a:xfrm>
              <a:off x="0" y="0"/>
              <a:ext cx="12188952" cy="3490956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6" name="Color"/>
            <p:cNvSpPr/>
            <p:nvPr/>
          </p:nvSpPr>
          <p:spPr>
            <a:xfrm>
              <a:off x="0" y="0"/>
              <a:ext cx="12188952" cy="349095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68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942"/>
          <a:stretch>
            <a:fillRect/>
          </a:stretch>
        </p:blipFill>
        <p:spPr>
          <a:xfrm>
            <a:off x="6516102" y="849617"/>
            <a:ext cx="5578477" cy="26368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" name="Group 18"/>
          <p:cNvGrpSpPr/>
          <p:nvPr/>
        </p:nvGrpSpPr>
        <p:grpSpPr>
          <a:xfrm>
            <a:off x="1524" y="-1"/>
            <a:ext cx="12188953" cy="6858001"/>
            <a:chOff x="0" y="0"/>
            <a:chExt cx="12188952" cy="6858000"/>
          </a:xfrm>
        </p:grpSpPr>
        <p:sp>
          <p:nvSpPr>
            <p:cNvPr id="169" name="Freeform: Shape 19"/>
            <p:cNvSpPr/>
            <p:nvPr/>
          </p:nvSpPr>
          <p:spPr>
            <a:xfrm>
              <a:off x="26122" y="6015669"/>
              <a:ext cx="2605763" cy="84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404" extrusionOk="0">
                  <a:moveTo>
                    <a:pt x="7702" y="23"/>
                  </a:moveTo>
                  <a:cubicBezTo>
                    <a:pt x="9031" y="154"/>
                    <a:pt x="10367" y="832"/>
                    <a:pt x="11610" y="1614"/>
                  </a:cubicBezTo>
                  <a:cubicBezTo>
                    <a:pt x="12199" y="1978"/>
                    <a:pt x="12805" y="2291"/>
                    <a:pt x="13394" y="2551"/>
                  </a:cubicBezTo>
                  <a:cubicBezTo>
                    <a:pt x="14067" y="2811"/>
                    <a:pt x="14909" y="3176"/>
                    <a:pt x="15532" y="2655"/>
                  </a:cubicBezTo>
                  <a:cubicBezTo>
                    <a:pt x="16373" y="1926"/>
                    <a:pt x="16895" y="260"/>
                    <a:pt x="17871" y="1145"/>
                  </a:cubicBezTo>
                  <a:cubicBezTo>
                    <a:pt x="18780" y="1874"/>
                    <a:pt x="19470" y="4426"/>
                    <a:pt x="19958" y="6769"/>
                  </a:cubicBezTo>
                  <a:cubicBezTo>
                    <a:pt x="20842" y="10870"/>
                    <a:pt x="21416" y="16207"/>
                    <a:pt x="21253" y="21210"/>
                  </a:cubicBezTo>
                  <a:lnTo>
                    <a:pt x="21242" y="21404"/>
                  </a:lnTo>
                  <a:lnTo>
                    <a:pt x="158" y="21404"/>
                  </a:lnTo>
                  <a:lnTo>
                    <a:pt x="75" y="20373"/>
                  </a:lnTo>
                  <a:cubicBezTo>
                    <a:pt x="-184" y="15192"/>
                    <a:pt x="207" y="9919"/>
                    <a:pt x="1579" y="5988"/>
                  </a:cubicBezTo>
                  <a:cubicBezTo>
                    <a:pt x="3294" y="1106"/>
                    <a:pt x="5488" y="-196"/>
                    <a:pt x="7702" y="23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0" name="Freeform: Shape 20"/>
            <p:cNvSpPr/>
            <p:nvPr/>
          </p:nvSpPr>
          <p:spPr>
            <a:xfrm>
              <a:off x="655183" y="5798001"/>
              <a:ext cx="2485583" cy="106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587" extrusionOk="0">
                  <a:moveTo>
                    <a:pt x="13676" y="21484"/>
                  </a:moveTo>
                  <a:lnTo>
                    <a:pt x="13743" y="21587"/>
                  </a:lnTo>
                  <a:lnTo>
                    <a:pt x="13560" y="21587"/>
                  </a:lnTo>
                  <a:lnTo>
                    <a:pt x="13579" y="21538"/>
                  </a:lnTo>
                  <a:cubicBezTo>
                    <a:pt x="13606" y="21476"/>
                    <a:pt x="13639" y="21460"/>
                    <a:pt x="13676" y="21484"/>
                  </a:cubicBezTo>
                  <a:close/>
                  <a:moveTo>
                    <a:pt x="4318" y="21296"/>
                  </a:moveTo>
                  <a:cubicBezTo>
                    <a:pt x="4355" y="21320"/>
                    <a:pt x="4395" y="21382"/>
                    <a:pt x="4435" y="21476"/>
                  </a:cubicBezTo>
                  <a:lnTo>
                    <a:pt x="4449" y="21587"/>
                  </a:lnTo>
                  <a:lnTo>
                    <a:pt x="4142" y="21587"/>
                  </a:lnTo>
                  <a:lnTo>
                    <a:pt x="4134" y="21507"/>
                  </a:lnTo>
                  <a:cubicBezTo>
                    <a:pt x="4141" y="21429"/>
                    <a:pt x="4168" y="21382"/>
                    <a:pt x="4221" y="21351"/>
                  </a:cubicBezTo>
                  <a:cubicBezTo>
                    <a:pt x="4248" y="21289"/>
                    <a:pt x="4281" y="21273"/>
                    <a:pt x="4318" y="21296"/>
                  </a:cubicBezTo>
                  <a:close/>
                  <a:moveTo>
                    <a:pt x="2874" y="21172"/>
                  </a:moveTo>
                  <a:cubicBezTo>
                    <a:pt x="2911" y="21195"/>
                    <a:pt x="2951" y="21257"/>
                    <a:pt x="2991" y="21351"/>
                  </a:cubicBezTo>
                  <a:lnTo>
                    <a:pt x="3010" y="21587"/>
                  </a:lnTo>
                  <a:lnTo>
                    <a:pt x="2713" y="21587"/>
                  </a:lnTo>
                  <a:lnTo>
                    <a:pt x="2700" y="21429"/>
                  </a:lnTo>
                  <a:cubicBezTo>
                    <a:pt x="2710" y="21351"/>
                    <a:pt x="2737" y="21289"/>
                    <a:pt x="2777" y="21226"/>
                  </a:cubicBezTo>
                  <a:cubicBezTo>
                    <a:pt x="2804" y="21164"/>
                    <a:pt x="2837" y="21148"/>
                    <a:pt x="2874" y="21172"/>
                  </a:cubicBezTo>
                  <a:close/>
                  <a:moveTo>
                    <a:pt x="184" y="21086"/>
                  </a:moveTo>
                  <a:cubicBezTo>
                    <a:pt x="217" y="21101"/>
                    <a:pt x="251" y="21164"/>
                    <a:pt x="291" y="21289"/>
                  </a:cubicBezTo>
                  <a:cubicBezTo>
                    <a:pt x="331" y="21382"/>
                    <a:pt x="338" y="21476"/>
                    <a:pt x="324" y="21562"/>
                  </a:cubicBezTo>
                  <a:lnTo>
                    <a:pt x="314" y="21587"/>
                  </a:lnTo>
                  <a:lnTo>
                    <a:pt x="17" y="21587"/>
                  </a:lnTo>
                  <a:lnTo>
                    <a:pt x="0" y="21367"/>
                  </a:lnTo>
                  <a:cubicBezTo>
                    <a:pt x="10" y="21289"/>
                    <a:pt x="37" y="21226"/>
                    <a:pt x="77" y="21164"/>
                  </a:cubicBezTo>
                  <a:cubicBezTo>
                    <a:pt x="117" y="21101"/>
                    <a:pt x="150" y="21070"/>
                    <a:pt x="184" y="21086"/>
                  </a:cubicBezTo>
                  <a:close/>
                  <a:moveTo>
                    <a:pt x="18488" y="21047"/>
                  </a:moveTo>
                  <a:cubicBezTo>
                    <a:pt x="18525" y="21070"/>
                    <a:pt x="18565" y="21133"/>
                    <a:pt x="18605" y="21226"/>
                  </a:cubicBezTo>
                  <a:cubicBezTo>
                    <a:pt x="18646" y="21320"/>
                    <a:pt x="18652" y="21413"/>
                    <a:pt x="18639" y="21499"/>
                  </a:cubicBezTo>
                  <a:lnTo>
                    <a:pt x="18605" y="21587"/>
                  </a:lnTo>
                  <a:lnTo>
                    <a:pt x="18337" y="21587"/>
                  </a:lnTo>
                  <a:lnTo>
                    <a:pt x="18315" y="21281"/>
                  </a:lnTo>
                  <a:cubicBezTo>
                    <a:pt x="18325" y="21195"/>
                    <a:pt x="18351" y="21133"/>
                    <a:pt x="18392" y="21101"/>
                  </a:cubicBezTo>
                  <a:cubicBezTo>
                    <a:pt x="18418" y="21039"/>
                    <a:pt x="18452" y="21023"/>
                    <a:pt x="18488" y="21047"/>
                  </a:cubicBezTo>
                  <a:close/>
                  <a:moveTo>
                    <a:pt x="10494" y="21047"/>
                  </a:moveTo>
                  <a:cubicBezTo>
                    <a:pt x="10531" y="21070"/>
                    <a:pt x="10571" y="21133"/>
                    <a:pt x="10611" y="21226"/>
                  </a:cubicBezTo>
                  <a:cubicBezTo>
                    <a:pt x="10651" y="21320"/>
                    <a:pt x="10658" y="21413"/>
                    <a:pt x="10645" y="21499"/>
                  </a:cubicBezTo>
                  <a:lnTo>
                    <a:pt x="10611" y="21587"/>
                  </a:lnTo>
                  <a:lnTo>
                    <a:pt x="10343" y="21587"/>
                  </a:lnTo>
                  <a:lnTo>
                    <a:pt x="10320" y="21304"/>
                  </a:lnTo>
                  <a:cubicBezTo>
                    <a:pt x="10330" y="21226"/>
                    <a:pt x="10357" y="21164"/>
                    <a:pt x="10397" y="21101"/>
                  </a:cubicBezTo>
                  <a:cubicBezTo>
                    <a:pt x="10424" y="21039"/>
                    <a:pt x="10457" y="21023"/>
                    <a:pt x="10494" y="21047"/>
                  </a:cubicBezTo>
                  <a:close/>
                  <a:moveTo>
                    <a:pt x="6938" y="21047"/>
                  </a:moveTo>
                  <a:cubicBezTo>
                    <a:pt x="6975" y="21070"/>
                    <a:pt x="7015" y="21133"/>
                    <a:pt x="7055" y="21226"/>
                  </a:cubicBezTo>
                  <a:cubicBezTo>
                    <a:pt x="7095" y="21320"/>
                    <a:pt x="7102" y="21413"/>
                    <a:pt x="7089" y="21499"/>
                  </a:cubicBezTo>
                  <a:lnTo>
                    <a:pt x="7055" y="21587"/>
                  </a:lnTo>
                  <a:lnTo>
                    <a:pt x="6787" y="21587"/>
                  </a:lnTo>
                  <a:lnTo>
                    <a:pt x="6764" y="21257"/>
                  </a:lnTo>
                  <a:cubicBezTo>
                    <a:pt x="6774" y="21179"/>
                    <a:pt x="6801" y="21133"/>
                    <a:pt x="6841" y="21101"/>
                  </a:cubicBezTo>
                  <a:cubicBezTo>
                    <a:pt x="6868" y="21039"/>
                    <a:pt x="6901" y="21023"/>
                    <a:pt x="6938" y="21047"/>
                  </a:cubicBezTo>
                  <a:close/>
                  <a:moveTo>
                    <a:pt x="1217" y="21047"/>
                  </a:moveTo>
                  <a:cubicBezTo>
                    <a:pt x="1253" y="21070"/>
                    <a:pt x="1293" y="21133"/>
                    <a:pt x="1333" y="21226"/>
                  </a:cubicBezTo>
                  <a:cubicBezTo>
                    <a:pt x="1374" y="21320"/>
                    <a:pt x="1374" y="21429"/>
                    <a:pt x="1357" y="21523"/>
                  </a:cubicBezTo>
                  <a:lnTo>
                    <a:pt x="1333" y="21587"/>
                  </a:lnTo>
                  <a:lnTo>
                    <a:pt x="1065" y="21587"/>
                  </a:lnTo>
                  <a:lnTo>
                    <a:pt x="1043" y="21304"/>
                  </a:lnTo>
                  <a:cubicBezTo>
                    <a:pt x="1053" y="21226"/>
                    <a:pt x="1079" y="21164"/>
                    <a:pt x="1120" y="21101"/>
                  </a:cubicBezTo>
                  <a:cubicBezTo>
                    <a:pt x="1146" y="21039"/>
                    <a:pt x="1180" y="21023"/>
                    <a:pt x="1217" y="21047"/>
                  </a:cubicBezTo>
                  <a:close/>
                  <a:moveTo>
                    <a:pt x="7874" y="20984"/>
                  </a:moveTo>
                  <a:cubicBezTo>
                    <a:pt x="7911" y="21008"/>
                    <a:pt x="7951" y="21070"/>
                    <a:pt x="7991" y="21164"/>
                  </a:cubicBezTo>
                  <a:cubicBezTo>
                    <a:pt x="8031" y="21257"/>
                    <a:pt x="8038" y="21351"/>
                    <a:pt x="8024" y="21437"/>
                  </a:cubicBezTo>
                  <a:lnTo>
                    <a:pt x="7967" y="21587"/>
                  </a:lnTo>
                  <a:lnTo>
                    <a:pt x="7753" y="21587"/>
                  </a:lnTo>
                  <a:lnTo>
                    <a:pt x="7724" y="21538"/>
                  </a:lnTo>
                  <a:cubicBezTo>
                    <a:pt x="7670" y="21226"/>
                    <a:pt x="7670" y="21101"/>
                    <a:pt x="7777" y="21039"/>
                  </a:cubicBezTo>
                  <a:cubicBezTo>
                    <a:pt x="7804" y="20976"/>
                    <a:pt x="7837" y="20961"/>
                    <a:pt x="7874" y="20984"/>
                  </a:cubicBezTo>
                  <a:close/>
                  <a:moveTo>
                    <a:pt x="6109" y="20984"/>
                  </a:moveTo>
                  <a:cubicBezTo>
                    <a:pt x="6146" y="21008"/>
                    <a:pt x="6186" y="21070"/>
                    <a:pt x="6226" y="21164"/>
                  </a:cubicBezTo>
                  <a:cubicBezTo>
                    <a:pt x="6266" y="21257"/>
                    <a:pt x="6273" y="21351"/>
                    <a:pt x="6260" y="21437"/>
                  </a:cubicBezTo>
                  <a:lnTo>
                    <a:pt x="6202" y="21587"/>
                  </a:lnTo>
                  <a:lnTo>
                    <a:pt x="5988" y="21587"/>
                  </a:lnTo>
                  <a:lnTo>
                    <a:pt x="5959" y="21538"/>
                  </a:lnTo>
                  <a:cubicBezTo>
                    <a:pt x="5905" y="21289"/>
                    <a:pt x="5959" y="21164"/>
                    <a:pt x="6012" y="21039"/>
                  </a:cubicBezTo>
                  <a:cubicBezTo>
                    <a:pt x="6039" y="20976"/>
                    <a:pt x="6073" y="20961"/>
                    <a:pt x="6109" y="20984"/>
                  </a:cubicBezTo>
                  <a:close/>
                  <a:moveTo>
                    <a:pt x="5254" y="20984"/>
                  </a:moveTo>
                  <a:cubicBezTo>
                    <a:pt x="5291" y="21008"/>
                    <a:pt x="5331" y="21070"/>
                    <a:pt x="5371" y="21164"/>
                  </a:cubicBezTo>
                  <a:cubicBezTo>
                    <a:pt x="5411" y="21257"/>
                    <a:pt x="5418" y="21351"/>
                    <a:pt x="5404" y="21437"/>
                  </a:cubicBezTo>
                  <a:lnTo>
                    <a:pt x="5347" y="21587"/>
                  </a:lnTo>
                  <a:lnTo>
                    <a:pt x="5132" y="21587"/>
                  </a:lnTo>
                  <a:lnTo>
                    <a:pt x="5103" y="21538"/>
                  </a:lnTo>
                  <a:cubicBezTo>
                    <a:pt x="5050" y="21226"/>
                    <a:pt x="5077" y="21101"/>
                    <a:pt x="5157" y="21039"/>
                  </a:cubicBezTo>
                  <a:cubicBezTo>
                    <a:pt x="5184" y="20976"/>
                    <a:pt x="5217" y="20961"/>
                    <a:pt x="5254" y="20984"/>
                  </a:cubicBezTo>
                  <a:close/>
                  <a:moveTo>
                    <a:pt x="9558" y="20859"/>
                  </a:moveTo>
                  <a:cubicBezTo>
                    <a:pt x="9595" y="20883"/>
                    <a:pt x="9635" y="20945"/>
                    <a:pt x="9675" y="21039"/>
                  </a:cubicBezTo>
                  <a:cubicBezTo>
                    <a:pt x="9756" y="21226"/>
                    <a:pt x="9675" y="21476"/>
                    <a:pt x="9622" y="21538"/>
                  </a:cubicBezTo>
                  <a:lnTo>
                    <a:pt x="9526" y="21587"/>
                  </a:lnTo>
                  <a:lnTo>
                    <a:pt x="9511" y="21587"/>
                  </a:lnTo>
                  <a:lnTo>
                    <a:pt x="9408" y="21413"/>
                  </a:lnTo>
                  <a:cubicBezTo>
                    <a:pt x="9355" y="21164"/>
                    <a:pt x="9381" y="21039"/>
                    <a:pt x="9461" y="20914"/>
                  </a:cubicBezTo>
                  <a:cubicBezTo>
                    <a:pt x="9488" y="20852"/>
                    <a:pt x="9522" y="20836"/>
                    <a:pt x="9558" y="20859"/>
                  </a:cubicBezTo>
                  <a:close/>
                  <a:moveTo>
                    <a:pt x="11564" y="20735"/>
                  </a:moveTo>
                  <a:cubicBezTo>
                    <a:pt x="11600" y="20758"/>
                    <a:pt x="11641" y="20820"/>
                    <a:pt x="11681" y="20914"/>
                  </a:cubicBezTo>
                  <a:cubicBezTo>
                    <a:pt x="11761" y="21101"/>
                    <a:pt x="11681" y="21351"/>
                    <a:pt x="11627" y="21413"/>
                  </a:cubicBezTo>
                  <a:cubicBezTo>
                    <a:pt x="11574" y="21476"/>
                    <a:pt x="11467" y="21538"/>
                    <a:pt x="11413" y="21289"/>
                  </a:cubicBezTo>
                  <a:cubicBezTo>
                    <a:pt x="11360" y="21039"/>
                    <a:pt x="11387" y="20914"/>
                    <a:pt x="11467" y="20789"/>
                  </a:cubicBezTo>
                  <a:cubicBezTo>
                    <a:pt x="11493" y="20727"/>
                    <a:pt x="11527" y="20711"/>
                    <a:pt x="11564" y="20735"/>
                  </a:cubicBezTo>
                  <a:close/>
                  <a:moveTo>
                    <a:pt x="20574" y="20485"/>
                  </a:moveTo>
                  <a:cubicBezTo>
                    <a:pt x="20611" y="20508"/>
                    <a:pt x="20651" y="20571"/>
                    <a:pt x="20691" y="20664"/>
                  </a:cubicBezTo>
                  <a:cubicBezTo>
                    <a:pt x="20771" y="20852"/>
                    <a:pt x="20718" y="21039"/>
                    <a:pt x="20637" y="21164"/>
                  </a:cubicBezTo>
                  <a:cubicBezTo>
                    <a:pt x="20584" y="21226"/>
                    <a:pt x="20477" y="21289"/>
                    <a:pt x="20424" y="21039"/>
                  </a:cubicBezTo>
                  <a:cubicBezTo>
                    <a:pt x="20370" y="20727"/>
                    <a:pt x="20397" y="20602"/>
                    <a:pt x="20477" y="20540"/>
                  </a:cubicBezTo>
                  <a:cubicBezTo>
                    <a:pt x="20504" y="20477"/>
                    <a:pt x="20537" y="20461"/>
                    <a:pt x="20574" y="20485"/>
                  </a:cubicBezTo>
                  <a:close/>
                  <a:moveTo>
                    <a:pt x="12580" y="20360"/>
                  </a:moveTo>
                  <a:cubicBezTo>
                    <a:pt x="12616" y="20383"/>
                    <a:pt x="12657" y="20446"/>
                    <a:pt x="12697" y="20539"/>
                  </a:cubicBezTo>
                  <a:cubicBezTo>
                    <a:pt x="12777" y="20727"/>
                    <a:pt x="12723" y="20914"/>
                    <a:pt x="12643" y="21039"/>
                  </a:cubicBezTo>
                  <a:cubicBezTo>
                    <a:pt x="12590" y="21101"/>
                    <a:pt x="12483" y="21164"/>
                    <a:pt x="12429" y="20914"/>
                  </a:cubicBezTo>
                  <a:cubicBezTo>
                    <a:pt x="12376" y="20664"/>
                    <a:pt x="12403" y="20477"/>
                    <a:pt x="12483" y="20415"/>
                  </a:cubicBezTo>
                  <a:cubicBezTo>
                    <a:pt x="12509" y="20352"/>
                    <a:pt x="12543" y="20337"/>
                    <a:pt x="12580" y="20360"/>
                  </a:cubicBezTo>
                  <a:close/>
                  <a:moveTo>
                    <a:pt x="14719" y="20298"/>
                  </a:moveTo>
                  <a:cubicBezTo>
                    <a:pt x="14755" y="20321"/>
                    <a:pt x="14795" y="20383"/>
                    <a:pt x="14836" y="20477"/>
                  </a:cubicBezTo>
                  <a:cubicBezTo>
                    <a:pt x="14916" y="20664"/>
                    <a:pt x="14862" y="20852"/>
                    <a:pt x="14782" y="20976"/>
                  </a:cubicBezTo>
                  <a:cubicBezTo>
                    <a:pt x="14729" y="21039"/>
                    <a:pt x="14622" y="21101"/>
                    <a:pt x="14568" y="20852"/>
                  </a:cubicBezTo>
                  <a:cubicBezTo>
                    <a:pt x="14515" y="20602"/>
                    <a:pt x="14515" y="20415"/>
                    <a:pt x="14622" y="20352"/>
                  </a:cubicBezTo>
                  <a:cubicBezTo>
                    <a:pt x="14648" y="20290"/>
                    <a:pt x="14682" y="20274"/>
                    <a:pt x="14719" y="20298"/>
                  </a:cubicBezTo>
                  <a:close/>
                  <a:moveTo>
                    <a:pt x="15868" y="20048"/>
                  </a:moveTo>
                  <a:cubicBezTo>
                    <a:pt x="15905" y="20071"/>
                    <a:pt x="15945" y="20134"/>
                    <a:pt x="15985" y="20227"/>
                  </a:cubicBezTo>
                  <a:cubicBezTo>
                    <a:pt x="16065" y="20415"/>
                    <a:pt x="16012" y="20602"/>
                    <a:pt x="15932" y="20727"/>
                  </a:cubicBezTo>
                  <a:cubicBezTo>
                    <a:pt x="15878" y="20789"/>
                    <a:pt x="15771" y="20852"/>
                    <a:pt x="15718" y="20602"/>
                  </a:cubicBezTo>
                  <a:cubicBezTo>
                    <a:pt x="15664" y="20290"/>
                    <a:pt x="15691" y="20165"/>
                    <a:pt x="15771" y="20103"/>
                  </a:cubicBezTo>
                  <a:cubicBezTo>
                    <a:pt x="15798" y="20040"/>
                    <a:pt x="15832" y="20025"/>
                    <a:pt x="15868" y="20048"/>
                  </a:cubicBezTo>
                  <a:close/>
                  <a:moveTo>
                    <a:pt x="17874" y="19923"/>
                  </a:moveTo>
                  <a:cubicBezTo>
                    <a:pt x="17910" y="19946"/>
                    <a:pt x="17950" y="20009"/>
                    <a:pt x="17991" y="20103"/>
                  </a:cubicBezTo>
                  <a:cubicBezTo>
                    <a:pt x="18071" y="20290"/>
                    <a:pt x="18017" y="20477"/>
                    <a:pt x="17937" y="20602"/>
                  </a:cubicBezTo>
                  <a:cubicBezTo>
                    <a:pt x="17884" y="20664"/>
                    <a:pt x="17777" y="20727"/>
                    <a:pt x="17723" y="20477"/>
                  </a:cubicBezTo>
                  <a:cubicBezTo>
                    <a:pt x="17670" y="20165"/>
                    <a:pt x="17696" y="20040"/>
                    <a:pt x="17777" y="19978"/>
                  </a:cubicBezTo>
                  <a:cubicBezTo>
                    <a:pt x="17803" y="19915"/>
                    <a:pt x="17837" y="19900"/>
                    <a:pt x="17874" y="19923"/>
                  </a:cubicBezTo>
                  <a:close/>
                  <a:moveTo>
                    <a:pt x="3569" y="19861"/>
                  </a:moveTo>
                  <a:cubicBezTo>
                    <a:pt x="3606" y="19884"/>
                    <a:pt x="3646" y="19946"/>
                    <a:pt x="3686" y="20040"/>
                  </a:cubicBezTo>
                  <a:cubicBezTo>
                    <a:pt x="3767" y="20227"/>
                    <a:pt x="3686" y="20477"/>
                    <a:pt x="3633" y="20540"/>
                  </a:cubicBezTo>
                  <a:cubicBezTo>
                    <a:pt x="3579" y="20602"/>
                    <a:pt x="3472" y="20664"/>
                    <a:pt x="3419" y="20415"/>
                  </a:cubicBezTo>
                  <a:cubicBezTo>
                    <a:pt x="3365" y="20103"/>
                    <a:pt x="3392" y="19978"/>
                    <a:pt x="3472" y="19915"/>
                  </a:cubicBezTo>
                  <a:cubicBezTo>
                    <a:pt x="3499" y="19853"/>
                    <a:pt x="3533" y="19837"/>
                    <a:pt x="3569" y="19861"/>
                  </a:cubicBezTo>
                  <a:close/>
                  <a:moveTo>
                    <a:pt x="19585" y="19673"/>
                  </a:moveTo>
                  <a:cubicBezTo>
                    <a:pt x="19621" y="19697"/>
                    <a:pt x="19662" y="19759"/>
                    <a:pt x="19702" y="19853"/>
                  </a:cubicBezTo>
                  <a:cubicBezTo>
                    <a:pt x="19782" y="20040"/>
                    <a:pt x="19728" y="20227"/>
                    <a:pt x="19648" y="20352"/>
                  </a:cubicBezTo>
                  <a:cubicBezTo>
                    <a:pt x="19595" y="20415"/>
                    <a:pt x="19488" y="20477"/>
                    <a:pt x="19434" y="20227"/>
                  </a:cubicBezTo>
                  <a:cubicBezTo>
                    <a:pt x="19381" y="19915"/>
                    <a:pt x="19381" y="19790"/>
                    <a:pt x="19488" y="19728"/>
                  </a:cubicBezTo>
                  <a:cubicBezTo>
                    <a:pt x="19515" y="19666"/>
                    <a:pt x="19548" y="19650"/>
                    <a:pt x="19585" y="19673"/>
                  </a:cubicBezTo>
                  <a:close/>
                  <a:moveTo>
                    <a:pt x="16964" y="19611"/>
                  </a:moveTo>
                  <a:cubicBezTo>
                    <a:pt x="17001" y="19634"/>
                    <a:pt x="17041" y="19697"/>
                    <a:pt x="17081" y="19790"/>
                  </a:cubicBezTo>
                  <a:cubicBezTo>
                    <a:pt x="17162" y="19978"/>
                    <a:pt x="17081" y="20227"/>
                    <a:pt x="17028" y="20290"/>
                  </a:cubicBezTo>
                  <a:cubicBezTo>
                    <a:pt x="16975" y="20352"/>
                    <a:pt x="16868" y="20415"/>
                    <a:pt x="16814" y="20165"/>
                  </a:cubicBezTo>
                  <a:cubicBezTo>
                    <a:pt x="16761" y="19915"/>
                    <a:pt x="16787" y="19790"/>
                    <a:pt x="16868" y="19666"/>
                  </a:cubicBezTo>
                  <a:cubicBezTo>
                    <a:pt x="16894" y="19603"/>
                    <a:pt x="16928" y="19588"/>
                    <a:pt x="16964" y="19611"/>
                  </a:cubicBezTo>
                  <a:close/>
                  <a:moveTo>
                    <a:pt x="2152" y="19611"/>
                  </a:moveTo>
                  <a:cubicBezTo>
                    <a:pt x="2189" y="19634"/>
                    <a:pt x="2229" y="19697"/>
                    <a:pt x="2269" y="19790"/>
                  </a:cubicBezTo>
                  <a:cubicBezTo>
                    <a:pt x="2350" y="19978"/>
                    <a:pt x="2269" y="20227"/>
                    <a:pt x="2216" y="20290"/>
                  </a:cubicBezTo>
                  <a:cubicBezTo>
                    <a:pt x="2162" y="20352"/>
                    <a:pt x="2055" y="20415"/>
                    <a:pt x="2002" y="20165"/>
                  </a:cubicBezTo>
                  <a:cubicBezTo>
                    <a:pt x="1948" y="19915"/>
                    <a:pt x="1975" y="19790"/>
                    <a:pt x="2055" y="19666"/>
                  </a:cubicBezTo>
                  <a:cubicBezTo>
                    <a:pt x="2082" y="19603"/>
                    <a:pt x="2116" y="19588"/>
                    <a:pt x="2152" y="19611"/>
                  </a:cubicBezTo>
                  <a:close/>
                  <a:moveTo>
                    <a:pt x="21403" y="19549"/>
                  </a:moveTo>
                  <a:cubicBezTo>
                    <a:pt x="21440" y="19572"/>
                    <a:pt x="21480" y="19634"/>
                    <a:pt x="21520" y="19728"/>
                  </a:cubicBezTo>
                  <a:cubicBezTo>
                    <a:pt x="21600" y="19915"/>
                    <a:pt x="21547" y="20103"/>
                    <a:pt x="21466" y="20227"/>
                  </a:cubicBezTo>
                  <a:cubicBezTo>
                    <a:pt x="21413" y="20290"/>
                    <a:pt x="21306" y="20352"/>
                    <a:pt x="21252" y="20103"/>
                  </a:cubicBezTo>
                  <a:cubicBezTo>
                    <a:pt x="21199" y="19790"/>
                    <a:pt x="21226" y="19666"/>
                    <a:pt x="21306" y="19603"/>
                  </a:cubicBezTo>
                  <a:cubicBezTo>
                    <a:pt x="21333" y="19541"/>
                    <a:pt x="21366" y="19525"/>
                    <a:pt x="21403" y="19549"/>
                  </a:cubicBezTo>
                  <a:close/>
                  <a:moveTo>
                    <a:pt x="13676" y="19486"/>
                  </a:moveTo>
                  <a:cubicBezTo>
                    <a:pt x="13713" y="19510"/>
                    <a:pt x="13753" y="19572"/>
                    <a:pt x="13793" y="19666"/>
                  </a:cubicBezTo>
                  <a:cubicBezTo>
                    <a:pt x="13873" y="19853"/>
                    <a:pt x="13820" y="20040"/>
                    <a:pt x="13739" y="20165"/>
                  </a:cubicBezTo>
                  <a:cubicBezTo>
                    <a:pt x="13686" y="20227"/>
                    <a:pt x="13579" y="20290"/>
                    <a:pt x="13525" y="20040"/>
                  </a:cubicBezTo>
                  <a:cubicBezTo>
                    <a:pt x="13472" y="19790"/>
                    <a:pt x="13525" y="19666"/>
                    <a:pt x="13579" y="19541"/>
                  </a:cubicBezTo>
                  <a:cubicBezTo>
                    <a:pt x="13606" y="19478"/>
                    <a:pt x="13639" y="19463"/>
                    <a:pt x="13676" y="19486"/>
                  </a:cubicBezTo>
                  <a:close/>
                  <a:moveTo>
                    <a:pt x="10762" y="19174"/>
                  </a:moveTo>
                  <a:cubicBezTo>
                    <a:pt x="10798" y="19197"/>
                    <a:pt x="10838" y="19260"/>
                    <a:pt x="10879" y="19353"/>
                  </a:cubicBezTo>
                  <a:cubicBezTo>
                    <a:pt x="10959" y="19541"/>
                    <a:pt x="10905" y="19728"/>
                    <a:pt x="10825" y="19853"/>
                  </a:cubicBezTo>
                  <a:cubicBezTo>
                    <a:pt x="10772" y="19915"/>
                    <a:pt x="10665" y="19978"/>
                    <a:pt x="10611" y="19728"/>
                  </a:cubicBezTo>
                  <a:cubicBezTo>
                    <a:pt x="10558" y="19478"/>
                    <a:pt x="10584" y="19291"/>
                    <a:pt x="10665" y="19229"/>
                  </a:cubicBezTo>
                  <a:cubicBezTo>
                    <a:pt x="10691" y="19166"/>
                    <a:pt x="10725" y="19151"/>
                    <a:pt x="10762" y="19174"/>
                  </a:cubicBezTo>
                  <a:close/>
                  <a:moveTo>
                    <a:pt x="9077" y="19112"/>
                  </a:moveTo>
                  <a:cubicBezTo>
                    <a:pt x="9114" y="19135"/>
                    <a:pt x="9154" y="19197"/>
                    <a:pt x="9194" y="19291"/>
                  </a:cubicBezTo>
                  <a:cubicBezTo>
                    <a:pt x="9274" y="19478"/>
                    <a:pt x="9221" y="19666"/>
                    <a:pt x="9141" y="19790"/>
                  </a:cubicBezTo>
                  <a:cubicBezTo>
                    <a:pt x="9087" y="19853"/>
                    <a:pt x="8980" y="19915"/>
                    <a:pt x="8927" y="19666"/>
                  </a:cubicBezTo>
                  <a:cubicBezTo>
                    <a:pt x="8873" y="19353"/>
                    <a:pt x="8900" y="19229"/>
                    <a:pt x="8980" y="19166"/>
                  </a:cubicBezTo>
                  <a:cubicBezTo>
                    <a:pt x="9007" y="19104"/>
                    <a:pt x="9040" y="19088"/>
                    <a:pt x="9077" y="19112"/>
                  </a:cubicBezTo>
                  <a:close/>
                  <a:moveTo>
                    <a:pt x="8195" y="19112"/>
                  </a:moveTo>
                  <a:cubicBezTo>
                    <a:pt x="8232" y="19135"/>
                    <a:pt x="8272" y="19197"/>
                    <a:pt x="8312" y="19291"/>
                  </a:cubicBezTo>
                  <a:cubicBezTo>
                    <a:pt x="8392" y="19478"/>
                    <a:pt x="8339" y="19666"/>
                    <a:pt x="8258" y="19790"/>
                  </a:cubicBezTo>
                  <a:cubicBezTo>
                    <a:pt x="8205" y="19853"/>
                    <a:pt x="8098" y="19915"/>
                    <a:pt x="8044" y="19666"/>
                  </a:cubicBezTo>
                  <a:cubicBezTo>
                    <a:pt x="7991" y="19416"/>
                    <a:pt x="8018" y="19229"/>
                    <a:pt x="8098" y="19166"/>
                  </a:cubicBezTo>
                  <a:cubicBezTo>
                    <a:pt x="8125" y="19104"/>
                    <a:pt x="8158" y="19088"/>
                    <a:pt x="8195" y="19112"/>
                  </a:cubicBezTo>
                  <a:close/>
                  <a:moveTo>
                    <a:pt x="1083" y="19112"/>
                  </a:moveTo>
                  <a:cubicBezTo>
                    <a:pt x="1120" y="19135"/>
                    <a:pt x="1160" y="19197"/>
                    <a:pt x="1200" y="19291"/>
                  </a:cubicBezTo>
                  <a:cubicBezTo>
                    <a:pt x="1280" y="19478"/>
                    <a:pt x="1227" y="19666"/>
                    <a:pt x="1146" y="19790"/>
                  </a:cubicBezTo>
                  <a:cubicBezTo>
                    <a:pt x="1093" y="19853"/>
                    <a:pt x="986" y="19915"/>
                    <a:pt x="932" y="19666"/>
                  </a:cubicBezTo>
                  <a:cubicBezTo>
                    <a:pt x="879" y="19416"/>
                    <a:pt x="879" y="19229"/>
                    <a:pt x="986" y="19166"/>
                  </a:cubicBezTo>
                  <a:cubicBezTo>
                    <a:pt x="1013" y="19104"/>
                    <a:pt x="1046" y="19088"/>
                    <a:pt x="1083" y="19112"/>
                  </a:cubicBezTo>
                  <a:close/>
                  <a:moveTo>
                    <a:pt x="4612" y="18862"/>
                  </a:moveTo>
                  <a:cubicBezTo>
                    <a:pt x="4649" y="18885"/>
                    <a:pt x="4689" y="18948"/>
                    <a:pt x="4729" y="19041"/>
                  </a:cubicBezTo>
                  <a:cubicBezTo>
                    <a:pt x="4809" y="19229"/>
                    <a:pt x="4756" y="19416"/>
                    <a:pt x="4676" y="19541"/>
                  </a:cubicBezTo>
                  <a:cubicBezTo>
                    <a:pt x="4622" y="19603"/>
                    <a:pt x="4515" y="19666"/>
                    <a:pt x="4462" y="19416"/>
                  </a:cubicBezTo>
                  <a:cubicBezTo>
                    <a:pt x="4408" y="19166"/>
                    <a:pt x="4408" y="19041"/>
                    <a:pt x="4515" y="18917"/>
                  </a:cubicBezTo>
                  <a:cubicBezTo>
                    <a:pt x="4542" y="18854"/>
                    <a:pt x="4575" y="18838"/>
                    <a:pt x="4612" y="18862"/>
                  </a:cubicBezTo>
                  <a:close/>
                  <a:moveTo>
                    <a:pt x="7259" y="18737"/>
                  </a:moveTo>
                  <a:cubicBezTo>
                    <a:pt x="7296" y="18760"/>
                    <a:pt x="7336" y="18823"/>
                    <a:pt x="7376" y="18917"/>
                  </a:cubicBezTo>
                  <a:cubicBezTo>
                    <a:pt x="7456" y="19104"/>
                    <a:pt x="7403" y="19291"/>
                    <a:pt x="7323" y="19416"/>
                  </a:cubicBezTo>
                  <a:cubicBezTo>
                    <a:pt x="7269" y="19478"/>
                    <a:pt x="7162" y="19541"/>
                    <a:pt x="7109" y="19291"/>
                  </a:cubicBezTo>
                  <a:cubicBezTo>
                    <a:pt x="7055" y="19041"/>
                    <a:pt x="7055" y="18917"/>
                    <a:pt x="7162" y="18792"/>
                  </a:cubicBezTo>
                  <a:cubicBezTo>
                    <a:pt x="7189" y="18729"/>
                    <a:pt x="7222" y="18714"/>
                    <a:pt x="7259" y="18737"/>
                  </a:cubicBezTo>
                  <a:close/>
                  <a:moveTo>
                    <a:pt x="18809" y="18612"/>
                  </a:moveTo>
                  <a:cubicBezTo>
                    <a:pt x="18846" y="18636"/>
                    <a:pt x="18886" y="18698"/>
                    <a:pt x="18926" y="18792"/>
                  </a:cubicBezTo>
                  <a:cubicBezTo>
                    <a:pt x="19007" y="18979"/>
                    <a:pt x="18953" y="19166"/>
                    <a:pt x="18873" y="19291"/>
                  </a:cubicBezTo>
                  <a:cubicBezTo>
                    <a:pt x="18819" y="19353"/>
                    <a:pt x="18712" y="19416"/>
                    <a:pt x="18659" y="19166"/>
                  </a:cubicBezTo>
                  <a:cubicBezTo>
                    <a:pt x="18605" y="18854"/>
                    <a:pt x="18659" y="18792"/>
                    <a:pt x="18712" y="18667"/>
                  </a:cubicBezTo>
                  <a:cubicBezTo>
                    <a:pt x="18739" y="18604"/>
                    <a:pt x="18773" y="18589"/>
                    <a:pt x="18809" y="18612"/>
                  </a:cubicBezTo>
                  <a:close/>
                  <a:moveTo>
                    <a:pt x="5548" y="18612"/>
                  </a:moveTo>
                  <a:cubicBezTo>
                    <a:pt x="5585" y="18636"/>
                    <a:pt x="5625" y="18698"/>
                    <a:pt x="5665" y="18792"/>
                  </a:cubicBezTo>
                  <a:cubicBezTo>
                    <a:pt x="5745" y="18979"/>
                    <a:pt x="5692" y="19166"/>
                    <a:pt x="5611" y="19291"/>
                  </a:cubicBezTo>
                  <a:cubicBezTo>
                    <a:pt x="5558" y="19353"/>
                    <a:pt x="5451" y="19416"/>
                    <a:pt x="5397" y="19166"/>
                  </a:cubicBezTo>
                  <a:cubicBezTo>
                    <a:pt x="5344" y="18854"/>
                    <a:pt x="5371" y="18729"/>
                    <a:pt x="5451" y="18667"/>
                  </a:cubicBezTo>
                  <a:cubicBezTo>
                    <a:pt x="5478" y="18604"/>
                    <a:pt x="5511" y="18589"/>
                    <a:pt x="5548" y="18612"/>
                  </a:cubicBezTo>
                  <a:close/>
                  <a:moveTo>
                    <a:pt x="11724" y="18425"/>
                  </a:moveTo>
                  <a:cubicBezTo>
                    <a:pt x="11761" y="18448"/>
                    <a:pt x="11801" y="18511"/>
                    <a:pt x="11841" y="18604"/>
                  </a:cubicBezTo>
                  <a:cubicBezTo>
                    <a:pt x="11921" y="18792"/>
                    <a:pt x="11868" y="18979"/>
                    <a:pt x="11788" y="19104"/>
                  </a:cubicBezTo>
                  <a:cubicBezTo>
                    <a:pt x="11734" y="19166"/>
                    <a:pt x="11627" y="19229"/>
                    <a:pt x="11574" y="18979"/>
                  </a:cubicBezTo>
                  <a:cubicBezTo>
                    <a:pt x="11520" y="18729"/>
                    <a:pt x="11547" y="18542"/>
                    <a:pt x="11627" y="18480"/>
                  </a:cubicBezTo>
                  <a:cubicBezTo>
                    <a:pt x="11654" y="18417"/>
                    <a:pt x="11687" y="18402"/>
                    <a:pt x="11724" y="18425"/>
                  </a:cubicBezTo>
                  <a:close/>
                  <a:moveTo>
                    <a:pt x="6377" y="18300"/>
                  </a:moveTo>
                  <a:cubicBezTo>
                    <a:pt x="6413" y="18324"/>
                    <a:pt x="6454" y="18386"/>
                    <a:pt x="6494" y="18480"/>
                  </a:cubicBezTo>
                  <a:cubicBezTo>
                    <a:pt x="6574" y="18667"/>
                    <a:pt x="6520" y="18854"/>
                    <a:pt x="6440" y="18979"/>
                  </a:cubicBezTo>
                  <a:cubicBezTo>
                    <a:pt x="6387" y="19041"/>
                    <a:pt x="6280" y="19104"/>
                    <a:pt x="6226" y="18854"/>
                  </a:cubicBezTo>
                  <a:cubicBezTo>
                    <a:pt x="6173" y="18542"/>
                    <a:pt x="6200" y="18417"/>
                    <a:pt x="6280" y="18355"/>
                  </a:cubicBezTo>
                  <a:cubicBezTo>
                    <a:pt x="6307" y="18292"/>
                    <a:pt x="6340" y="18277"/>
                    <a:pt x="6377" y="18300"/>
                  </a:cubicBezTo>
                  <a:close/>
                  <a:moveTo>
                    <a:pt x="12633" y="18175"/>
                  </a:moveTo>
                  <a:cubicBezTo>
                    <a:pt x="12670" y="18199"/>
                    <a:pt x="12710" y="18261"/>
                    <a:pt x="12750" y="18355"/>
                  </a:cubicBezTo>
                  <a:cubicBezTo>
                    <a:pt x="12830" y="18542"/>
                    <a:pt x="12777" y="18729"/>
                    <a:pt x="12697" y="18854"/>
                  </a:cubicBezTo>
                  <a:cubicBezTo>
                    <a:pt x="12643" y="18917"/>
                    <a:pt x="12536" y="18979"/>
                    <a:pt x="12483" y="18729"/>
                  </a:cubicBezTo>
                  <a:cubicBezTo>
                    <a:pt x="12429" y="18480"/>
                    <a:pt x="12456" y="18292"/>
                    <a:pt x="12536" y="18230"/>
                  </a:cubicBezTo>
                  <a:cubicBezTo>
                    <a:pt x="12563" y="18167"/>
                    <a:pt x="12596" y="18152"/>
                    <a:pt x="12633" y="18175"/>
                  </a:cubicBezTo>
                  <a:close/>
                  <a:moveTo>
                    <a:pt x="9959" y="18175"/>
                  </a:moveTo>
                  <a:cubicBezTo>
                    <a:pt x="9996" y="18199"/>
                    <a:pt x="10036" y="18261"/>
                    <a:pt x="10076" y="18355"/>
                  </a:cubicBezTo>
                  <a:cubicBezTo>
                    <a:pt x="10157" y="18542"/>
                    <a:pt x="10076" y="18792"/>
                    <a:pt x="10023" y="18854"/>
                  </a:cubicBezTo>
                  <a:cubicBezTo>
                    <a:pt x="9969" y="18917"/>
                    <a:pt x="9863" y="18979"/>
                    <a:pt x="9809" y="18729"/>
                  </a:cubicBezTo>
                  <a:cubicBezTo>
                    <a:pt x="9756" y="18417"/>
                    <a:pt x="9782" y="18292"/>
                    <a:pt x="9863" y="18230"/>
                  </a:cubicBezTo>
                  <a:cubicBezTo>
                    <a:pt x="9889" y="18167"/>
                    <a:pt x="9923" y="18152"/>
                    <a:pt x="9959" y="18175"/>
                  </a:cubicBezTo>
                  <a:close/>
                  <a:moveTo>
                    <a:pt x="15467" y="18113"/>
                  </a:moveTo>
                  <a:cubicBezTo>
                    <a:pt x="15504" y="18136"/>
                    <a:pt x="15544" y="18199"/>
                    <a:pt x="15584" y="18292"/>
                  </a:cubicBezTo>
                  <a:cubicBezTo>
                    <a:pt x="15664" y="18480"/>
                    <a:pt x="15611" y="18667"/>
                    <a:pt x="15531" y="18792"/>
                  </a:cubicBezTo>
                  <a:cubicBezTo>
                    <a:pt x="15477" y="18854"/>
                    <a:pt x="15370" y="18917"/>
                    <a:pt x="15317" y="18667"/>
                  </a:cubicBezTo>
                  <a:cubicBezTo>
                    <a:pt x="15263" y="18417"/>
                    <a:pt x="15263" y="18292"/>
                    <a:pt x="15370" y="18167"/>
                  </a:cubicBezTo>
                  <a:cubicBezTo>
                    <a:pt x="15397" y="18105"/>
                    <a:pt x="15430" y="18089"/>
                    <a:pt x="15467" y="18113"/>
                  </a:cubicBezTo>
                  <a:close/>
                  <a:moveTo>
                    <a:pt x="14558" y="18113"/>
                  </a:moveTo>
                  <a:cubicBezTo>
                    <a:pt x="14595" y="18136"/>
                    <a:pt x="14635" y="18199"/>
                    <a:pt x="14675" y="18292"/>
                  </a:cubicBezTo>
                  <a:cubicBezTo>
                    <a:pt x="14755" y="18480"/>
                    <a:pt x="14702" y="18667"/>
                    <a:pt x="14622" y="18792"/>
                  </a:cubicBezTo>
                  <a:cubicBezTo>
                    <a:pt x="14568" y="18854"/>
                    <a:pt x="14461" y="18917"/>
                    <a:pt x="14408" y="18667"/>
                  </a:cubicBezTo>
                  <a:cubicBezTo>
                    <a:pt x="14354" y="18417"/>
                    <a:pt x="14381" y="18292"/>
                    <a:pt x="14461" y="18167"/>
                  </a:cubicBezTo>
                  <a:cubicBezTo>
                    <a:pt x="14488" y="18105"/>
                    <a:pt x="14521" y="18089"/>
                    <a:pt x="14558" y="18113"/>
                  </a:cubicBezTo>
                  <a:close/>
                  <a:moveTo>
                    <a:pt x="20654" y="18050"/>
                  </a:moveTo>
                  <a:cubicBezTo>
                    <a:pt x="20691" y="18074"/>
                    <a:pt x="20731" y="18136"/>
                    <a:pt x="20771" y="18230"/>
                  </a:cubicBezTo>
                  <a:cubicBezTo>
                    <a:pt x="20851" y="18417"/>
                    <a:pt x="20798" y="18604"/>
                    <a:pt x="20718" y="18729"/>
                  </a:cubicBezTo>
                  <a:cubicBezTo>
                    <a:pt x="20664" y="18792"/>
                    <a:pt x="20557" y="18854"/>
                    <a:pt x="20504" y="18604"/>
                  </a:cubicBezTo>
                  <a:cubicBezTo>
                    <a:pt x="20450" y="18355"/>
                    <a:pt x="20477" y="18230"/>
                    <a:pt x="20557" y="18105"/>
                  </a:cubicBezTo>
                  <a:cubicBezTo>
                    <a:pt x="20584" y="18043"/>
                    <a:pt x="20617" y="18027"/>
                    <a:pt x="20654" y="18050"/>
                  </a:cubicBezTo>
                  <a:close/>
                  <a:moveTo>
                    <a:pt x="2821" y="17926"/>
                  </a:moveTo>
                  <a:cubicBezTo>
                    <a:pt x="2857" y="17949"/>
                    <a:pt x="2898" y="18011"/>
                    <a:pt x="2938" y="18105"/>
                  </a:cubicBezTo>
                  <a:cubicBezTo>
                    <a:pt x="3018" y="18292"/>
                    <a:pt x="2964" y="18480"/>
                    <a:pt x="2884" y="18604"/>
                  </a:cubicBezTo>
                  <a:cubicBezTo>
                    <a:pt x="2831" y="18667"/>
                    <a:pt x="2724" y="18729"/>
                    <a:pt x="2670" y="18480"/>
                  </a:cubicBezTo>
                  <a:cubicBezTo>
                    <a:pt x="2617" y="18230"/>
                    <a:pt x="2644" y="18105"/>
                    <a:pt x="2724" y="17980"/>
                  </a:cubicBezTo>
                  <a:cubicBezTo>
                    <a:pt x="2751" y="17918"/>
                    <a:pt x="2784" y="17902"/>
                    <a:pt x="2821" y="17926"/>
                  </a:cubicBezTo>
                  <a:close/>
                  <a:moveTo>
                    <a:pt x="16510" y="17801"/>
                  </a:moveTo>
                  <a:cubicBezTo>
                    <a:pt x="16547" y="17824"/>
                    <a:pt x="16587" y="17887"/>
                    <a:pt x="16627" y="17980"/>
                  </a:cubicBezTo>
                  <a:cubicBezTo>
                    <a:pt x="16707" y="18167"/>
                    <a:pt x="16627" y="18417"/>
                    <a:pt x="16573" y="18480"/>
                  </a:cubicBezTo>
                  <a:cubicBezTo>
                    <a:pt x="16520" y="18542"/>
                    <a:pt x="16413" y="18604"/>
                    <a:pt x="16360" y="18355"/>
                  </a:cubicBezTo>
                  <a:cubicBezTo>
                    <a:pt x="16306" y="18043"/>
                    <a:pt x="16333" y="17918"/>
                    <a:pt x="16413" y="17855"/>
                  </a:cubicBezTo>
                  <a:cubicBezTo>
                    <a:pt x="16440" y="17793"/>
                    <a:pt x="16473" y="17777"/>
                    <a:pt x="16510" y="17801"/>
                  </a:cubicBezTo>
                  <a:close/>
                  <a:moveTo>
                    <a:pt x="17606" y="17613"/>
                  </a:moveTo>
                  <a:cubicBezTo>
                    <a:pt x="17643" y="17637"/>
                    <a:pt x="17683" y="17699"/>
                    <a:pt x="17723" y="17793"/>
                  </a:cubicBezTo>
                  <a:cubicBezTo>
                    <a:pt x="17803" y="17980"/>
                    <a:pt x="17723" y="18230"/>
                    <a:pt x="17670" y="18292"/>
                  </a:cubicBezTo>
                  <a:cubicBezTo>
                    <a:pt x="17616" y="18355"/>
                    <a:pt x="17509" y="18417"/>
                    <a:pt x="17456" y="18167"/>
                  </a:cubicBezTo>
                  <a:cubicBezTo>
                    <a:pt x="17402" y="17918"/>
                    <a:pt x="17429" y="17793"/>
                    <a:pt x="17509" y="17668"/>
                  </a:cubicBezTo>
                  <a:cubicBezTo>
                    <a:pt x="17536" y="17606"/>
                    <a:pt x="17569" y="17590"/>
                    <a:pt x="17606" y="17613"/>
                  </a:cubicBezTo>
                  <a:close/>
                  <a:moveTo>
                    <a:pt x="3703" y="17613"/>
                  </a:moveTo>
                  <a:cubicBezTo>
                    <a:pt x="3740" y="17637"/>
                    <a:pt x="3780" y="17699"/>
                    <a:pt x="3820" y="17793"/>
                  </a:cubicBezTo>
                  <a:cubicBezTo>
                    <a:pt x="3900" y="17980"/>
                    <a:pt x="3847" y="18167"/>
                    <a:pt x="3767" y="18292"/>
                  </a:cubicBezTo>
                  <a:cubicBezTo>
                    <a:pt x="3713" y="18355"/>
                    <a:pt x="3606" y="18417"/>
                    <a:pt x="3553" y="18167"/>
                  </a:cubicBezTo>
                  <a:cubicBezTo>
                    <a:pt x="3499" y="17918"/>
                    <a:pt x="3553" y="17793"/>
                    <a:pt x="3606" y="17668"/>
                  </a:cubicBezTo>
                  <a:cubicBezTo>
                    <a:pt x="3633" y="17606"/>
                    <a:pt x="3666" y="17590"/>
                    <a:pt x="3703" y="17613"/>
                  </a:cubicBezTo>
                  <a:close/>
                  <a:moveTo>
                    <a:pt x="19692" y="17426"/>
                  </a:moveTo>
                  <a:cubicBezTo>
                    <a:pt x="19728" y="17450"/>
                    <a:pt x="19769" y="17512"/>
                    <a:pt x="19809" y="17606"/>
                  </a:cubicBezTo>
                  <a:cubicBezTo>
                    <a:pt x="19889" y="17793"/>
                    <a:pt x="19809" y="18043"/>
                    <a:pt x="19755" y="18105"/>
                  </a:cubicBezTo>
                  <a:cubicBezTo>
                    <a:pt x="19702" y="18167"/>
                    <a:pt x="19595" y="18230"/>
                    <a:pt x="19541" y="17980"/>
                  </a:cubicBezTo>
                  <a:cubicBezTo>
                    <a:pt x="19488" y="17668"/>
                    <a:pt x="19515" y="17543"/>
                    <a:pt x="19595" y="17481"/>
                  </a:cubicBezTo>
                  <a:cubicBezTo>
                    <a:pt x="19621" y="17418"/>
                    <a:pt x="19655" y="17403"/>
                    <a:pt x="19692" y="17426"/>
                  </a:cubicBezTo>
                  <a:close/>
                  <a:moveTo>
                    <a:pt x="1858" y="17426"/>
                  </a:moveTo>
                  <a:cubicBezTo>
                    <a:pt x="1895" y="17450"/>
                    <a:pt x="1935" y="17512"/>
                    <a:pt x="1975" y="17606"/>
                  </a:cubicBezTo>
                  <a:cubicBezTo>
                    <a:pt x="2055" y="17793"/>
                    <a:pt x="2002" y="17980"/>
                    <a:pt x="1922" y="18105"/>
                  </a:cubicBezTo>
                  <a:cubicBezTo>
                    <a:pt x="1868" y="18167"/>
                    <a:pt x="1761" y="18230"/>
                    <a:pt x="1708" y="17980"/>
                  </a:cubicBezTo>
                  <a:cubicBezTo>
                    <a:pt x="1654" y="17668"/>
                    <a:pt x="1708" y="17606"/>
                    <a:pt x="1761" y="17481"/>
                  </a:cubicBezTo>
                  <a:cubicBezTo>
                    <a:pt x="1788" y="17418"/>
                    <a:pt x="1821" y="17403"/>
                    <a:pt x="1858" y="17426"/>
                  </a:cubicBezTo>
                  <a:close/>
                  <a:moveTo>
                    <a:pt x="13302" y="17239"/>
                  </a:moveTo>
                  <a:cubicBezTo>
                    <a:pt x="13338" y="17262"/>
                    <a:pt x="13378" y="17325"/>
                    <a:pt x="13419" y="17418"/>
                  </a:cubicBezTo>
                  <a:cubicBezTo>
                    <a:pt x="13499" y="17606"/>
                    <a:pt x="13445" y="17793"/>
                    <a:pt x="13365" y="17918"/>
                  </a:cubicBezTo>
                  <a:cubicBezTo>
                    <a:pt x="13312" y="17980"/>
                    <a:pt x="13205" y="18043"/>
                    <a:pt x="13151" y="17793"/>
                  </a:cubicBezTo>
                  <a:cubicBezTo>
                    <a:pt x="13098" y="17481"/>
                    <a:pt x="13124" y="17356"/>
                    <a:pt x="13205" y="17294"/>
                  </a:cubicBezTo>
                  <a:cubicBezTo>
                    <a:pt x="13231" y="17231"/>
                    <a:pt x="13265" y="17216"/>
                    <a:pt x="13302" y="17239"/>
                  </a:cubicBezTo>
                  <a:close/>
                  <a:moveTo>
                    <a:pt x="11029" y="16989"/>
                  </a:moveTo>
                  <a:cubicBezTo>
                    <a:pt x="11066" y="17013"/>
                    <a:pt x="11106" y="17075"/>
                    <a:pt x="11146" y="17169"/>
                  </a:cubicBezTo>
                  <a:cubicBezTo>
                    <a:pt x="11226" y="17356"/>
                    <a:pt x="11173" y="17543"/>
                    <a:pt x="11092" y="17668"/>
                  </a:cubicBezTo>
                  <a:cubicBezTo>
                    <a:pt x="11039" y="17731"/>
                    <a:pt x="10932" y="17793"/>
                    <a:pt x="10879" y="17543"/>
                  </a:cubicBezTo>
                  <a:cubicBezTo>
                    <a:pt x="10825" y="17294"/>
                    <a:pt x="10852" y="17106"/>
                    <a:pt x="10932" y="17044"/>
                  </a:cubicBezTo>
                  <a:cubicBezTo>
                    <a:pt x="10959" y="16981"/>
                    <a:pt x="10992" y="16966"/>
                    <a:pt x="11029" y="16989"/>
                  </a:cubicBezTo>
                  <a:close/>
                  <a:moveTo>
                    <a:pt x="21376" y="16740"/>
                  </a:moveTo>
                  <a:cubicBezTo>
                    <a:pt x="21413" y="16763"/>
                    <a:pt x="21453" y="16825"/>
                    <a:pt x="21493" y="16919"/>
                  </a:cubicBezTo>
                  <a:cubicBezTo>
                    <a:pt x="21573" y="17106"/>
                    <a:pt x="21520" y="17294"/>
                    <a:pt x="21440" y="17418"/>
                  </a:cubicBezTo>
                  <a:cubicBezTo>
                    <a:pt x="21386" y="17481"/>
                    <a:pt x="21279" y="17543"/>
                    <a:pt x="21226" y="17294"/>
                  </a:cubicBezTo>
                  <a:cubicBezTo>
                    <a:pt x="21172" y="17044"/>
                    <a:pt x="21226" y="16919"/>
                    <a:pt x="21279" y="16794"/>
                  </a:cubicBezTo>
                  <a:cubicBezTo>
                    <a:pt x="21306" y="16732"/>
                    <a:pt x="21339" y="16716"/>
                    <a:pt x="21376" y="16740"/>
                  </a:cubicBezTo>
                  <a:close/>
                  <a:moveTo>
                    <a:pt x="8730" y="16740"/>
                  </a:moveTo>
                  <a:cubicBezTo>
                    <a:pt x="8766" y="16763"/>
                    <a:pt x="8806" y="16825"/>
                    <a:pt x="8847" y="16919"/>
                  </a:cubicBezTo>
                  <a:cubicBezTo>
                    <a:pt x="8927" y="17106"/>
                    <a:pt x="8847" y="17356"/>
                    <a:pt x="8793" y="17418"/>
                  </a:cubicBezTo>
                  <a:cubicBezTo>
                    <a:pt x="8740" y="17481"/>
                    <a:pt x="8633" y="17543"/>
                    <a:pt x="8579" y="17294"/>
                  </a:cubicBezTo>
                  <a:cubicBezTo>
                    <a:pt x="8526" y="17044"/>
                    <a:pt x="8579" y="16919"/>
                    <a:pt x="8633" y="16794"/>
                  </a:cubicBezTo>
                  <a:cubicBezTo>
                    <a:pt x="8659" y="16732"/>
                    <a:pt x="8693" y="16716"/>
                    <a:pt x="8730" y="16740"/>
                  </a:cubicBezTo>
                  <a:close/>
                  <a:moveTo>
                    <a:pt x="7874" y="16740"/>
                  </a:moveTo>
                  <a:cubicBezTo>
                    <a:pt x="7911" y="16763"/>
                    <a:pt x="7951" y="16825"/>
                    <a:pt x="7991" y="16919"/>
                  </a:cubicBezTo>
                  <a:cubicBezTo>
                    <a:pt x="8071" y="17106"/>
                    <a:pt x="8018" y="17294"/>
                    <a:pt x="7937" y="17418"/>
                  </a:cubicBezTo>
                  <a:cubicBezTo>
                    <a:pt x="7884" y="17481"/>
                    <a:pt x="7777" y="17543"/>
                    <a:pt x="7724" y="17294"/>
                  </a:cubicBezTo>
                  <a:cubicBezTo>
                    <a:pt x="7670" y="17044"/>
                    <a:pt x="7697" y="16919"/>
                    <a:pt x="7777" y="16794"/>
                  </a:cubicBezTo>
                  <a:cubicBezTo>
                    <a:pt x="7804" y="16732"/>
                    <a:pt x="7837" y="16716"/>
                    <a:pt x="7874" y="16740"/>
                  </a:cubicBezTo>
                  <a:close/>
                  <a:moveTo>
                    <a:pt x="18382" y="16552"/>
                  </a:moveTo>
                  <a:cubicBezTo>
                    <a:pt x="18418" y="16576"/>
                    <a:pt x="18458" y="16638"/>
                    <a:pt x="18499" y="16732"/>
                  </a:cubicBezTo>
                  <a:cubicBezTo>
                    <a:pt x="18579" y="16919"/>
                    <a:pt x="18525" y="17106"/>
                    <a:pt x="18445" y="17231"/>
                  </a:cubicBezTo>
                  <a:cubicBezTo>
                    <a:pt x="18392" y="17294"/>
                    <a:pt x="18285" y="17356"/>
                    <a:pt x="18231" y="17106"/>
                  </a:cubicBezTo>
                  <a:cubicBezTo>
                    <a:pt x="18178" y="16794"/>
                    <a:pt x="18204" y="16669"/>
                    <a:pt x="18285" y="16607"/>
                  </a:cubicBezTo>
                  <a:cubicBezTo>
                    <a:pt x="18311" y="16544"/>
                    <a:pt x="18345" y="16529"/>
                    <a:pt x="18382" y="16552"/>
                  </a:cubicBezTo>
                  <a:close/>
                  <a:moveTo>
                    <a:pt x="5067" y="16490"/>
                  </a:moveTo>
                  <a:cubicBezTo>
                    <a:pt x="5103" y="16513"/>
                    <a:pt x="5143" y="16576"/>
                    <a:pt x="5184" y="16669"/>
                  </a:cubicBezTo>
                  <a:cubicBezTo>
                    <a:pt x="5264" y="16857"/>
                    <a:pt x="5184" y="17106"/>
                    <a:pt x="5130" y="17169"/>
                  </a:cubicBezTo>
                  <a:cubicBezTo>
                    <a:pt x="5077" y="17231"/>
                    <a:pt x="4970" y="17294"/>
                    <a:pt x="4916" y="17044"/>
                  </a:cubicBezTo>
                  <a:cubicBezTo>
                    <a:pt x="4863" y="16794"/>
                    <a:pt x="4889" y="16669"/>
                    <a:pt x="4970" y="16544"/>
                  </a:cubicBezTo>
                  <a:cubicBezTo>
                    <a:pt x="4996" y="16482"/>
                    <a:pt x="5030" y="16466"/>
                    <a:pt x="5067" y="16490"/>
                  </a:cubicBezTo>
                  <a:close/>
                  <a:moveTo>
                    <a:pt x="14104" y="16365"/>
                  </a:moveTo>
                  <a:cubicBezTo>
                    <a:pt x="14140" y="16388"/>
                    <a:pt x="14181" y="16451"/>
                    <a:pt x="14221" y="16544"/>
                  </a:cubicBezTo>
                  <a:cubicBezTo>
                    <a:pt x="14301" y="16732"/>
                    <a:pt x="14221" y="16981"/>
                    <a:pt x="14167" y="17044"/>
                  </a:cubicBezTo>
                  <a:cubicBezTo>
                    <a:pt x="14114" y="17106"/>
                    <a:pt x="14007" y="17169"/>
                    <a:pt x="13953" y="16919"/>
                  </a:cubicBezTo>
                  <a:cubicBezTo>
                    <a:pt x="13900" y="16669"/>
                    <a:pt x="13927" y="16544"/>
                    <a:pt x="14007" y="16420"/>
                  </a:cubicBezTo>
                  <a:cubicBezTo>
                    <a:pt x="14033" y="16357"/>
                    <a:pt x="14067" y="16342"/>
                    <a:pt x="14104" y="16365"/>
                  </a:cubicBezTo>
                  <a:close/>
                  <a:moveTo>
                    <a:pt x="9719" y="16303"/>
                  </a:moveTo>
                  <a:cubicBezTo>
                    <a:pt x="9756" y="16326"/>
                    <a:pt x="9796" y="16388"/>
                    <a:pt x="9836" y="16482"/>
                  </a:cubicBezTo>
                  <a:cubicBezTo>
                    <a:pt x="9916" y="16669"/>
                    <a:pt x="9836" y="16919"/>
                    <a:pt x="9782" y="16981"/>
                  </a:cubicBezTo>
                  <a:cubicBezTo>
                    <a:pt x="9729" y="17044"/>
                    <a:pt x="9622" y="17106"/>
                    <a:pt x="9568" y="16857"/>
                  </a:cubicBezTo>
                  <a:cubicBezTo>
                    <a:pt x="9515" y="16544"/>
                    <a:pt x="9542" y="16420"/>
                    <a:pt x="9622" y="16357"/>
                  </a:cubicBezTo>
                  <a:cubicBezTo>
                    <a:pt x="9649" y="16295"/>
                    <a:pt x="9682" y="16279"/>
                    <a:pt x="9719" y="16303"/>
                  </a:cubicBezTo>
                  <a:close/>
                  <a:moveTo>
                    <a:pt x="6965" y="16303"/>
                  </a:moveTo>
                  <a:cubicBezTo>
                    <a:pt x="7002" y="16326"/>
                    <a:pt x="7042" y="16388"/>
                    <a:pt x="7082" y="16482"/>
                  </a:cubicBezTo>
                  <a:cubicBezTo>
                    <a:pt x="7162" y="16669"/>
                    <a:pt x="7109" y="16857"/>
                    <a:pt x="7028" y="16981"/>
                  </a:cubicBezTo>
                  <a:cubicBezTo>
                    <a:pt x="6975" y="17044"/>
                    <a:pt x="6868" y="17106"/>
                    <a:pt x="6815" y="16857"/>
                  </a:cubicBezTo>
                  <a:cubicBezTo>
                    <a:pt x="6761" y="16544"/>
                    <a:pt x="6788" y="16420"/>
                    <a:pt x="6868" y="16357"/>
                  </a:cubicBezTo>
                  <a:cubicBezTo>
                    <a:pt x="6895" y="16295"/>
                    <a:pt x="6928" y="16279"/>
                    <a:pt x="6965" y="16303"/>
                  </a:cubicBezTo>
                  <a:close/>
                  <a:moveTo>
                    <a:pt x="12072" y="16115"/>
                  </a:moveTo>
                  <a:cubicBezTo>
                    <a:pt x="12108" y="16139"/>
                    <a:pt x="12149" y="16201"/>
                    <a:pt x="12189" y="16295"/>
                  </a:cubicBezTo>
                  <a:cubicBezTo>
                    <a:pt x="12269" y="16482"/>
                    <a:pt x="12189" y="16732"/>
                    <a:pt x="12135" y="16794"/>
                  </a:cubicBezTo>
                  <a:cubicBezTo>
                    <a:pt x="12082" y="16857"/>
                    <a:pt x="11975" y="16919"/>
                    <a:pt x="11921" y="16669"/>
                  </a:cubicBezTo>
                  <a:cubicBezTo>
                    <a:pt x="11868" y="16357"/>
                    <a:pt x="11895" y="16232"/>
                    <a:pt x="11975" y="16170"/>
                  </a:cubicBezTo>
                  <a:cubicBezTo>
                    <a:pt x="12001" y="16108"/>
                    <a:pt x="12035" y="16092"/>
                    <a:pt x="12072" y="16115"/>
                  </a:cubicBezTo>
                  <a:close/>
                  <a:moveTo>
                    <a:pt x="4158" y="16053"/>
                  </a:moveTo>
                  <a:cubicBezTo>
                    <a:pt x="4194" y="16076"/>
                    <a:pt x="4234" y="16139"/>
                    <a:pt x="4275" y="16232"/>
                  </a:cubicBezTo>
                  <a:cubicBezTo>
                    <a:pt x="4355" y="16420"/>
                    <a:pt x="4301" y="16607"/>
                    <a:pt x="4221" y="16732"/>
                  </a:cubicBezTo>
                  <a:cubicBezTo>
                    <a:pt x="4168" y="16794"/>
                    <a:pt x="4061" y="16857"/>
                    <a:pt x="4007" y="16607"/>
                  </a:cubicBezTo>
                  <a:cubicBezTo>
                    <a:pt x="3954" y="16357"/>
                    <a:pt x="3980" y="16232"/>
                    <a:pt x="4061" y="16108"/>
                  </a:cubicBezTo>
                  <a:cubicBezTo>
                    <a:pt x="4087" y="16045"/>
                    <a:pt x="4121" y="16029"/>
                    <a:pt x="4158" y="16053"/>
                  </a:cubicBezTo>
                  <a:close/>
                  <a:moveTo>
                    <a:pt x="15868" y="15990"/>
                  </a:moveTo>
                  <a:cubicBezTo>
                    <a:pt x="15905" y="16014"/>
                    <a:pt x="15945" y="16076"/>
                    <a:pt x="15985" y="16170"/>
                  </a:cubicBezTo>
                  <a:cubicBezTo>
                    <a:pt x="16065" y="16357"/>
                    <a:pt x="15985" y="16607"/>
                    <a:pt x="15932" y="16669"/>
                  </a:cubicBezTo>
                  <a:cubicBezTo>
                    <a:pt x="15878" y="16732"/>
                    <a:pt x="15771" y="16794"/>
                    <a:pt x="15718" y="16544"/>
                  </a:cubicBezTo>
                  <a:cubicBezTo>
                    <a:pt x="15664" y="16295"/>
                    <a:pt x="15664" y="16170"/>
                    <a:pt x="15771" y="16045"/>
                  </a:cubicBezTo>
                  <a:cubicBezTo>
                    <a:pt x="15798" y="15983"/>
                    <a:pt x="15832" y="15967"/>
                    <a:pt x="15868" y="15990"/>
                  </a:cubicBezTo>
                  <a:close/>
                  <a:moveTo>
                    <a:pt x="5949" y="15866"/>
                  </a:moveTo>
                  <a:cubicBezTo>
                    <a:pt x="5986" y="15889"/>
                    <a:pt x="6026" y="15951"/>
                    <a:pt x="6066" y="16045"/>
                  </a:cubicBezTo>
                  <a:cubicBezTo>
                    <a:pt x="6146" y="16232"/>
                    <a:pt x="6066" y="16482"/>
                    <a:pt x="6012" y="16544"/>
                  </a:cubicBezTo>
                  <a:cubicBezTo>
                    <a:pt x="5959" y="16607"/>
                    <a:pt x="5852" y="16669"/>
                    <a:pt x="5799" y="16420"/>
                  </a:cubicBezTo>
                  <a:cubicBezTo>
                    <a:pt x="5745" y="16170"/>
                    <a:pt x="5745" y="16045"/>
                    <a:pt x="5852" y="15920"/>
                  </a:cubicBezTo>
                  <a:cubicBezTo>
                    <a:pt x="5879" y="15858"/>
                    <a:pt x="5912" y="15842"/>
                    <a:pt x="5949" y="15866"/>
                  </a:cubicBezTo>
                  <a:close/>
                  <a:moveTo>
                    <a:pt x="2660" y="15803"/>
                  </a:moveTo>
                  <a:cubicBezTo>
                    <a:pt x="2697" y="15827"/>
                    <a:pt x="2737" y="15889"/>
                    <a:pt x="2777" y="15983"/>
                  </a:cubicBezTo>
                  <a:cubicBezTo>
                    <a:pt x="2857" y="16170"/>
                    <a:pt x="2804" y="16357"/>
                    <a:pt x="2724" y="16482"/>
                  </a:cubicBezTo>
                  <a:cubicBezTo>
                    <a:pt x="2670" y="16544"/>
                    <a:pt x="2563" y="16607"/>
                    <a:pt x="2510" y="16357"/>
                  </a:cubicBezTo>
                  <a:cubicBezTo>
                    <a:pt x="2456" y="16045"/>
                    <a:pt x="2483" y="15920"/>
                    <a:pt x="2563" y="15858"/>
                  </a:cubicBezTo>
                  <a:cubicBezTo>
                    <a:pt x="2590" y="15795"/>
                    <a:pt x="2624" y="15780"/>
                    <a:pt x="2660" y="15803"/>
                  </a:cubicBezTo>
                  <a:close/>
                  <a:moveTo>
                    <a:pt x="20360" y="15741"/>
                  </a:moveTo>
                  <a:cubicBezTo>
                    <a:pt x="20397" y="15764"/>
                    <a:pt x="20437" y="15827"/>
                    <a:pt x="20477" y="15920"/>
                  </a:cubicBezTo>
                  <a:cubicBezTo>
                    <a:pt x="20557" y="16108"/>
                    <a:pt x="20504" y="16295"/>
                    <a:pt x="20424" y="16420"/>
                  </a:cubicBezTo>
                  <a:cubicBezTo>
                    <a:pt x="20370" y="16482"/>
                    <a:pt x="20263" y="16544"/>
                    <a:pt x="20210" y="16295"/>
                  </a:cubicBezTo>
                  <a:cubicBezTo>
                    <a:pt x="20156" y="16045"/>
                    <a:pt x="20210" y="15920"/>
                    <a:pt x="20263" y="15795"/>
                  </a:cubicBezTo>
                  <a:cubicBezTo>
                    <a:pt x="20290" y="15733"/>
                    <a:pt x="20323" y="15717"/>
                    <a:pt x="20360" y="15741"/>
                  </a:cubicBezTo>
                  <a:close/>
                  <a:moveTo>
                    <a:pt x="16911" y="15741"/>
                  </a:moveTo>
                  <a:cubicBezTo>
                    <a:pt x="16948" y="15764"/>
                    <a:pt x="16988" y="15827"/>
                    <a:pt x="17028" y="15920"/>
                  </a:cubicBezTo>
                  <a:cubicBezTo>
                    <a:pt x="17108" y="16108"/>
                    <a:pt x="17028" y="16357"/>
                    <a:pt x="16975" y="16420"/>
                  </a:cubicBezTo>
                  <a:cubicBezTo>
                    <a:pt x="16921" y="16482"/>
                    <a:pt x="16814" y="16544"/>
                    <a:pt x="16761" y="16295"/>
                  </a:cubicBezTo>
                  <a:cubicBezTo>
                    <a:pt x="16707" y="16045"/>
                    <a:pt x="16761" y="15920"/>
                    <a:pt x="16814" y="15795"/>
                  </a:cubicBezTo>
                  <a:cubicBezTo>
                    <a:pt x="16841" y="15733"/>
                    <a:pt x="16874" y="15717"/>
                    <a:pt x="16911" y="15741"/>
                  </a:cubicBezTo>
                  <a:close/>
                  <a:moveTo>
                    <a:pt x="19157" y="15554"/>
                  </a:moveTo>
                  <a:cubicBezTo>
                    <a:pt x="19194" y="15577"/>
                    <a:pt x="19234" y="15639"/>
                    <a:pt x="19274" y="15733"/>
                  </a:cubicBezTo>
                  <a:cubicBezTo>
                    <a:pt x="19354" y="15920"/>
                    <a:pt x="19274" y="16170"/>
                    <a:pt x="19220" y="16232"/>
                  </a:cubicBezTo>
                  <a:cubicBezTo>
                    <a:pt x="19167" y="16295"/>
                    <a:pt x="19060" y="16357"/>
                    <a:pt x="19007" y="16108"/>
                  </a:cubicBezTo>
                  <a:cubicBezTo>
                    <a:pt x="18953" y="15858"/>
                    <a:pt x="19007" y="15733"/>
                    <a:pt x="19060" y="15608"/>
                  </a:cubicBezTo>
                  <a:cubicBezTo>
                    <a:pt x="19087" y="15546"/>
                    <a:pt x="19120" y="15530"/>
                    <a:pt x="19157" y="15554"/>
                  </a:cubicBezTo>
                  <a:close/>
                  <a:moveTo>
                    <a:pt x="14986" y="15429"/>
                  </a:moveTo>
                  <a:cubicBezTo>
                    <a:pt x="15023" y="15452"/>
                    <a:pt x="15063" y="15515"/>
                    <a:pt x="15103" y="15608"/>
                  </a:cubicBezTo>
                  <a:cubicBezTo>
                    <a:pt x="15183" y="15795"/>
                    <a:pt x="15103" y="16045"/>
                    <a:pt x="15049" y="16108"/>
                  </a:cubicBezTo>
                  <a:cubicBezTo>
                    <a:pt x="14996" y="16170"/>
                    <a:pt x="14889" y="16232"/>
                    <a:pt x="14836" y="15983"/>
                  </a:cubicBezTo>
                  <a:cubicBezTo>
                    <a:pt x="14782" y="15733"/>
                    <a:pt x="14809" y="15608"/>
                    <a:pt x="14889" y="15483"/>
                  </a:cubicBezTo>
                  <a:cubicBezTo>
                    <a:pt x="14916" y="15421"/>
                    <a:pt x="14949" y="15405"/>
                    <a:pt x="14986" y="15429"/>
                  </a:cubicBezTo>
                  <a:close/>
                  <a:moveTo>
                    <a:pt x="10655" y="15241"/>
                  </a:moveTo>
                  <a:cubicBezTo>
                    <a:pt x="10691" y="15265"/>
                    <a:pt x="10731" y="15327"/>
                    <a:pt x="10772" y="15421"/>
                  </a:cubicBezTo>
                  <a:cubicBezTo>
                    <a:pt x="10852" y="15608"/>
                    <a:pt x="10798" y="15795"/>
                    <a:pt x="10718" y="15920"/>
                  </a:cubicBezTo>
                  <a:cubicBezTo>
                    <a:pt x="10665" y="15983"/>
                    <a:pt x="10558" y="16045"/>
                    <a:pt x="10504" y="15795"/>
                  </a:cubicBezTo>
                  <a:cubicBezTo>
                    <a:pt x="10451" y="15483"/>
                    <a:pt x="10477" y="15358"/>
                    <a:pt x="10558" y="15296"/>
                  </a:cubicBezTo>
                  <a:cubicBezTo>
                    <a:pt x="10584" y="15234"/>
                    <a:pt x="10618" y="15218"/>
                    <a:pt x="10655" y="15241"/>
                  </a:cubicBezTo>
                  <a:close/>
                  <a:moveTo>
                    <a:pt x="12767" y="14867"/>
                  </a:moveTo>
                  <a:cubicBezTo>
                    <a:pt x="12804" y="14890"/>
                    <a:pt x="12844" y="14953"/>
                    <a:pt x="12884" y="15046"/>
                  </a:cubicBezTo>
                  <a:cubicBezTo>
                    <a:pt x="12964" y="15234"/>
                    <a:pt x="12884" y="15483"/>
                    <a:pt x="12830" y="15546"/>
                  </a:cubicBezTo>
                  <a:cubicBezTo>
                    <a:pt x="12777" y="15608"/>
                    <a:pt x="12670" y="15671"/>
                    <a:pt x="12616" y="15421"/>
                  </a:cubicBezTo>
                  <a:cubicBezTo>
                    <a:pt x="12563" y="15171"/>
                    <a:pt x="12590" y="15046"/>
                    <a:pt x="12670" y="14922"/>
                  </a:cubicBezTo>
                  <a:cubicBezTo>
                    <a:pt x="12697" y="14859"/>
                    <a:pt x="12730" y="14843"/>
                    <a:pt x="12767" y="14867"/>
                  </a:cubicBezTo>
                  <a:close/>
                  <a:moveTo>
                    <a:pt x="17793" y="14804"/>
                  </a:moveTo>
                  <a:cubicBezTo>
                    <a:pt x="17830" y="14828"/>
                    <a:pt x="17870" y="14890"/>
                    <a:pt x="17910" y="14984"/>
                  </a:cubicBezTo>
                  <a:cubicBezTo>
                    <a:pt x="17991" y="15171"/>
                    <a:pt x="17937" y="15358"/>
                    <a:pt x="17857" y="15483"/>
                  </a:cubicBezTo>
                  <a:cubicBezTo>
                    <a:pt x="17803" y="15546"/>
                    <a:pt x="17696" y="15608"/>
                    <a:pt x="17643" y="15358"/>
                  </a:cubicBezTo>
                  <a:cubicBezTo>
                    <a:pt x="17589" y="15109"/>
                    <a:pt x="17616" y="14922"/>
                    <a:pt x="17696" y="14859"/>
                  </a:cubicBezTo>
                  <a:cubicBezTo>
                    <a:pt x="17723" y="14797"/>
                    <a:pt x="17757" y="14781"/>
                    <a:pt x="17793" y="14804"/>
                  </a:cubicBezTo>
                  <a:close/>
                  <a:moveTo>
                    <a:pt x="3409" y="14804"/>
                  </a:moveTo>
                  <a:cubicBezTo>
                    <a:pt x="3446" y="14828"/>
                    <a:pt x="3486" y="14890"/>
                    <a:pt x="3526" y="14984"/>
                  </a:cubicBezTo>
                  <a:cubicBezTo>
                    <a:pt x="3606" y="15171"/>
                    <a:pt x="3553" y="15358"/>
                    <a:pt x="3472" y="15483"/>
                  </a:cubicBezTo>
                  <a:cubicBezTo>
                    <a:pt x="3419" y="15546"/>
                    <a:pt x="3312" y="15608"/>
                    <a:pt x="3259" y="15358"/>
                  </a:cubicBezTo>
                  <a:cubicBezTo>
                    <a:pt x="3205" y="15046"/>
                    <a:pt x="3232" y="14922"/>
                    <a:pt x="3312" y="14859"/>
                  </a:cubicBezTo>
                  <a:cubicBezTo>
                    <a:pt x="3339" y="14797"/>
                    <a:pt x="3372" y="14781"/>
                    <a:pt x="3409" y="14804"/>
                  </a:cubicBezTo>
                  <a:close/>
                  <a:moveTo>
                    <a:pt x="9238" y="14430"/>
                  </a:moveTo>
                  <a:cubicBezTo>
                    <a:pt x="9274" y="14453"/>
                    <a:pt x="9314" y="14516"/>
                    <a:pt x="9355" y="14609"/>
                  </a:cubicBezTo>
                  <a:cubicBezTo>
                    <a:pt x="9435" y="14797"/>
                    <a:pt x="9355" y="15046"/>
                    <a:pt x="9301" y="15109"/>
                  </a:cubicBezTo>
                  <a:cubicBezTo>
                    <a:pt x="9248" y="15171"/>
                    <a:pt x="9141" y="15234"/>
                    <a:pt x="9087" y="14984"/>
                  </a:cubicBezTo>
                  <a:cubicBezTo>
                    <a:pt x="9034" y="14734"/>
                    <a:pt x="9060" y="14547"/>
                    <a:pt x="9141" y="14485"/>
                  </a:cubicBezTo>
                  <a:cubicBezTo>
                    <a:pt x="9167" y="14422"/>
                    <a:pt x="9201" y="14407"/>
                    <a:pt x="9238" y="14430"/>
                  </a:cubicBezTo>
                  <a:close/>
                  <a:moveTo>
                    <a:pt x="8195" y="14430"/>
                  </a:moveTo>
                  <a:cubicBezTo>
                    <a:pt x="8232" y="14453"/>
                    <a:pt x="8272" y="14516"/>
                    <a:pt x="8312" y="14609"/>
                  </a:cubicBezTo>
                  <a:cubicBezTo>
                    <a:pt x="8392" y="14797"/>
                    <a:pt x="8339" y="14984"/>
                    <a:pt x="8258" y="15109"/>
                  </a:cubicBezTo>
                  <a:cubicBezTo>
                    <a:pt x="8205" y="15171"/>
                    <a:pt x="8098" y="15234"/>
                    <a:pt x="8044" y="14984"/>
                  </a:cubicBezTo>
                  <a:cubicBezTo>
                    <a:pt x="7991" y="14734"/>
                    <a:pt x="8018" y="14609"/>
                    <a:pt x="8098" y="14485"/>
                  </a:cubicBezTo>
                  <a:cubicBezTo>
                    <a:pt x="8125" y="14422"/>
                    <a:pt x="8158" y="14407"/>
                    <a:pt x="8195" y="14430"/>
                  </a:cubicBezTo>
                  <a:close/>
                  <a:moveTo>
                    <a:pt x="13622" y="14368"/>
                  </a:moveTo>
                  <a:cubicBezTo>
                    <a:pt x="13659" y="14391"/>
                    <a:pt x="13699" y="14453"/>
                    <a:pt x="13739" y="14547"/>
                  </a:cubicBezTo>
                  <a:cubicBezTo>
                    <a:pt x="13820" y="14734"/>
                    <a:pt x="13739" y="14984"/>
                    <a:pt x="13686" y="15046"/>
                  </a:cubicBezTo>
                  <a:cubicBezTo>
                    <a:pt x="13632" y="15109"/>
                    <a:pt x="13525" y="15171"/>
                    <a:pt x="13472" y="14922"/>
                  </a:cubicBezTo>
                  <a:cubicBezTo>
                    <a:pt x="13419" y="14609"/>
                    <a:pt x="13445" y="14485"/>
                    <a:pt x="13525" y="14422"/>
                  </a:cubicBezTo>
                  <a:cubicBezTo>
                    <a:pt x="13552" y="14360"/>
                    <a:pt x="13586" y="14344"/>
                    <a:pt x="13622" y="14368"/>
                  </a:cubicBezTo>
                  <a:close/>
                  <a:moveTo>
                    <a:pt x="11564" y="14368"/>
                  </a:moveTo>
                  <a:cubicBezTo>
                    <a:pt x="11600" y="14391"/>
                    <a:pt x="11641" y="14453"/>
                    <a:pt x="11681" y="14547"/>
                  </a:cubicBezTo>
                  <a:cubicBezTo>
                    <a:pt x="11761" y="14734"/>
                    <a:pt x="11707" y="14922"/>
                    <a:pt x="11627" y="15046"/>
                  </a:cubicBezTo>
                  <a:cubicBezTo>
                    <a:pt x="11574" y="15109"/>
                    <a:pt x="11467" y="15171"/>
                    <a:pt x="11413" y="14922"/>
                  </a:cubicBezTo>
                  <a:cubicBezTo>
                    <a:pt x="11360" y="14672"/>
                    <a:pt x="11387" y="14547"/>
                    <a:pt x="11467" y="14422"/>
                  </a:cubicBezTo>
                  <a:cubicBezTo>
                    <a:pt x="11493" y="14360"/>
                    <a:pt x="11527" y="14344"/>
                    <a:pt x="11564" y="14368"/>
                  </a:cubicBezTo>
                  <a:close/>
                  <a:moveTo>
                    <a:pt x="21242" y="14305"/>
                  </a:moveTo>
                  <a:cubicBezTo>
                    <a:pt x="21279" y="14328"/>
                    <a:pt x="21319" y="14391"/>
                    <a:pt x="21359" y="14485"/>
                  </a:cubicBezTo>
                  <a:cubicBezTo>
                    <a:pt x="21440" y="14672"/>
                    <a:pt x="21386" y="14859"/>
                    <a:pt x="21306" y="14984"/>
                  </a:cubicBezTo>
                  <a:cubicBezTo>
                    <a:pt x="21252" y="15046"/>
                    <a:pt x="21145" y="15109"/>
                    <a:pt x="21092" y="14859"/>
                  </a:cubicBezTo>
                  <a:cubicBezTo>
                    <a:pt x="21039" y="14609"/>
                    <a:pt x="21039" y="14422"/>
                    <a:pt x="21145" y="14360"/>
                  </a:cubicBezTo>
                  <a:cubicBezTo>
                    <a:pt x="21172" y="14297"/>
                    <a:pt x="21206" y="14282"/>
                    <a:pt x="21242" y="14305"/>
                  </a:cubicBezTo>
                  <a:close/>
                  <a:moveTo>
                    <a:pt x="4853" y="14180"/>
                  </a:moveTo>
                  <a:cubicBezTo>
                    <a:pt x="4889" y="14204"/>
                    <a:pt x="4930" y="14266"/>
                    <a:pt x="4970" y="14360"/>
                  </a:cubicBezTo>
                  <a:cubicBezTo>
                    <a:pt x="5050" y="14547"/>
                    <a:pt x="4996" y="14734"/>
                    <a:pt x="4916" y="14859"/>
                  </a:cubicBezTo>
                  <a:cubicBezTo>
                    <a:pt x="4863" y="14922"/>
                    <a:pt x="4756" y="14984"/>
                    <a:pt x="4702" y="14734"/>
                  </a:cubicBezTo>
                  <a:cubicBezTo>
                    <a:pt x="4649" y="14485"/>
                    <a:pt x="4702" y="14360"/>
                    <a:pt x="4756" y="14235"/>
                  </a:cubicBezTo>
                  <a:cubicBezTo>
                    <a:pt x="4783" y="14172"/>
                    <a:pt x="4816" y="14157"/>
                    <a:pt x="4853" y="14180"/>
                  </a:cubicBezTo>
                  <a:close/>
                  <a:moveTo>
                    <a:pt x="7313" y="14055"/>
                  </a:moveTo>
                  <a:cubicBezTo>
                    <a:pt x="7349" y="14079"/>
                    <a:pt x="7389" y="14141"/>
                    <a:pt x="7429" y="14235"/>
                  </a:cubicBezTo>
                  <a:cubicBezTo>
                    <a:pt x="7510" y="14422"/>
                    <a:pt x="7429" y="14672"/>
                    <a:pt x="7376" y="14734"/>
                  </a:cubicBezTo>
                  <a:cubicBezTo>
                    <a:pt x="7323" y="14797"/>
                    <a:pt x="7216" y="14859"/>
                    <a:pt x="7162" y="14609"/>
                  </a:cubicBezTo>
                  <a:cubicBezTo>
                    <a:pt x="7109" y="14360"/>
                    <a:pt x="7135" y="14235"/>
                    <a:pt x="7216" y="14110"/>
                  </a:cubicBezTo>
                  <a:cubicBezTo>
                    <a:pt x="7242" y="14048"/>
                    <a:pt x="7276" y="14032"/>
                    <a:pt x="7313" y="14055"/>
                  </a:cubicBezTo>
                  <a:close/>
                  <a:moveTo>
                    <a:pt x="6430" y="13931"/>
                  </a:moveTo>
                  <a:cubicBezTo>
                    <a:pt x="6467" y="13954"/>
                    <a:pt x="6507" y="14016"/>
                    <a:pt x="6547" y="14110"/>
                  </a:cubicBezTo>
                  <a:cubicBezTo>
                    <a:pt x="6627" y="14297"/>
                    <a:pt x="6547" y="14547"/>
                    <a:pt x="6494" y="14609"/>
                  </a:cubicBezTo>
                  <a:cubicBezTo>
                    <a:pt x="6440" y="14672"/>
                    <a:pt x="6333" y="14734"/>
                    <a:pt x="6280" y="14485"/>
                  </a:cubicBezTo>
                  <a:cubicBezTo>
                    <a:pt x="6226" y="14235"/>
                    <a:pt x="6253" y="14110"/>
                    <a:pt x="6333" y="13985"/>
                  </a:cubicBezTo>
                  <a:cubicBezTo>
                    <a:pt x="6360" y="13923"/>
                    <a:pt x="6393" y="13907"/>
                    <a:pt x="6430" y="13931"/>
                  </a:cubicBezTo>
                  <a:close/>
                  <a:moveTo>
                    <a:pt x="19611" y="13806"/>
                  </a:moveTo>
                  <a:cubicBezTo>
                    <a:pt x="19648" y="13829"/>
                    <a:pt x="19688" y="13892"/>
                    <a:pt x="19728" y="13985"/>
                  </a:cubicBezTo>
                  <a:cubicBezTo>
                    <a:pt x="19809" y="14172"/>
                    <a:pt x="19755" y="14360"/>
                    <a:pt x="19675" y="14485"/>
                  </a:cubicBezTo>
                  <a:cubicBezTo>
                    <a:pt x="19621" y="14547"/>
                    <a:pt x="19515" y="14609"/>
                    <a:pt x="19461" y="14360"/>
                  </a:cubicBezTo>
                  <a:cubicBezTo>
                    <a:pt x="19408" y="14110"/>
                    <a:pt x="19434" y="13985"/>
                    <a:pt x="19515" y="13860"/>
                  </a:cubicBezTo>
                  <a:cubicBezTo>
                    <a:pt x="19541" y="13798"/>
                    <a:pt x="19575" y="13782"/>
                    <a:pt x="19611" y="13806"/>
                  </a:cubicBezTo>
                  <a:close/>
                  <a:moveTo>
                    <a:pt x="16189" y="13806"/>
                  </a:moveTo>
                  <a:cubicBezTo>
                    <a:pt x="16226" y="13829"/>
                    <a:pt x="16266" y="13892"/>
                    <a:pt x="16306" y="13985"/>
                  </a:cubicBezTo>
                  <a:cubicBezTo>
                    <a:pt x="16386" y="14172"/>
                    <a:pt x="16333" y="14360"/>
                    <a:pt x="16253" y="14485"/>
                  </a:cubicBezTo>
                  <a:cubicBezTo>
                    <a:pt x="16199" y="14547"/>
                    <a:pt x="16092" y="14609"/>
                    <a:pt x="16039" y="14360"/>
                  </a:cubicBezTo>
                  <a:cubicBezTo>
                    <a:pt x="15985" y="14110"/>
                    <a:pt x="16012" y="13923"/>
                    <a:pt x="16092" y="13860"/>
                  </a:cubicBezTo>
                  <a:cubicBezTo>
                    <a:pt x="16119" y="13798"/>
                    <a:pt x="16152" y="13782"/>
                    <a:pt x="16189" y="13806"/>
                  </a:cubicBezTo>
                  <a:close/>
                  <a:moveTo>
                    <a:pt x="18569" y="13494"/>
                  </a:moveTo>
                  <a:cubicBezTo>
                    <a:pt x="18605" y="13517"/>
                    <a:pt x="18646" y="13579"/>
                    <a:pt x="18686" y="13673"/>
                  </a:cubicBezTo>
                  <a:cubicBezTo>
                    <a:pt x="18766" y="13860"/>
                    <a:pt x="18712" y="14048"/>
                    <a:pt x="18632" y="14172"/>
                  </a:cubicBezTo>
                  <a:cubicBezTo>
                    <a:pt x="18579" y="14235"/>
                    <a:pt x="18472" y="14297"/>
                    <a:pt x="18418" y="14048"/>
                  </a:cubicBezTo>
                  <a:cubicBezTo>
                    <a:pt x="18365" y="13798"/>
                    <a:pt x="18392" y="13673"/>
                    <a:pt x="18472" y="13548"/>
                  </a:cubicBezTo>
                  <a:cubicBezTo>
                    <a:pt x="18499" y="13486"/>
                    <a:pt x="18532" y="13470"/>
                    <a:pt x="18569" y="13494"/>
                  </a:cubicBezTo>
                  <a:close/>
                  <a:moveTo>
                    <a:pt x="14371" y="13494"/>
                  </a:moveTo>
                  <a:cubicBezTo>
                    <a:pt x="14408" y="13517"/>
                    <a:pt x="14448" y="13579"/>
                    <a:pt x="14488" y="13673"/>
                  </a:cubicBezTo>
                  <a:cubicBezTo>
                    <a:pt x="14568" y="13860"/>
                    <a:pt x="14515" y="14048"/>
                    <a:pt x="14435" y="14172"/>
                  </a:cubicBezTo>
                  <a:cubicBezTo>
                    <a:pt x="14381" y="14235"/>
                    <a:pt x="14274" y="14297"/>
                    <a:pt x="14221" y="14048"/>
                  </a:cubicBezTo>
                  <a:cubicBezTo>
                    <a:pt x="14167" y="13735"/>
                    <a:pt x="14194" y="13611"/>
                    <a:pt x="14274" y="13548"/>
                  </a:cubicBezTo>
                  <a:cubicBezTo>
                    <a:pt x="14301" y="13486"/>
                    <a:pt x="14334" y="13470"/>
                    <a:pt x="14371" y="13494"/>
                  </a:cubicBezTo>
                  <a:close/>
                  <a:moveTo>
                    <a:pt x="10254" y="13494"/>
                  </a:moveTo>
                  <a:cubicBezTo>
                    <a:pt x="10290" y="13517"/>
                    <a:pt x="10330" y="13579"/>
                    <a:pt x="10371" y="13673"/>
                  </a:cubicBezTo>
                  <a:cubicBezTo>
                    <a:pt x="10451" y="13860"/>
                    <a:pt x="10371" y="14110"/>
                    <a:pt x="10317" y="14172"/>
                  </a:cubicBezTo>
                  <a:cubicBezTo>
                    <a:pt x="10264" y="14235"/>
                    <a:pt x="10157" y="14297"/>
                    <a:pt x="10103" y="14048"/>
                  </a:cubicBezTo>
                  <a:cubicBezTo>
                    <a:pt x="10050" y="13798"/>
                    <a:pt x="10103" y="13673"/>
                    <a:pt x="10157" y="13548"/>
                  </a:cubicBezTo>
                  <a:cubicBezTo>
                    <a:pt x="10183" y="13486"/>
                    <a:pt x="10217" y="13470"/>
                    <a:pt x="10254" y="13494"/>
                  </a:cubicBezTo>
                  <a:close/>
                  <a:moveTo>
                    <a:pt x="17152" y="13431"/>
                  </a:moveTo>
                  <a:cubicBezTo>
                    <a:pt x="17188" y="13455"/>
                    <a:pt x="17229" y="13517"/>
                    <a:pt x="17269" y="13611"/>
                  </a:cubicBezTo>
                  <a:cubicBezTo>
                    <a:pt x="17349" y="13798"/>
                    <a:pt x="17295" y="13985"/>
                    <a:pt x="17215" y="14110"/>
                  </a:cubicBezTo>
                  <a:cubicBezTo>
                    <a:pt x="17162" y="14172"/>
                    <a:pt x="17055" y="14235"/>
                    <a:pt x="17001" y="13985"/>
                  </a:cubicBezTo>
                  <a:cubicBezTo>
                    <a:pt x="16948" y="13673"/>
                    <a:pt x="16975" y="13548"/>
                    <a:pt x="17055" y="13486"/>
                  </a:cubicBezTo>
                  <a:cubicBezTo>
                    <a:pt x="17081" y="13423"/>
                    <a:pt x="17115" y="13408"/>
                    <a:pt x="17152" y="13431"/>
                  </a:cubicBezTo>
                  <a:close/>
                  <a:moveTo>
                    <a:pt x="20494" y="13306"/>
                  </a:moveTo>
                  <a:cubicBezTo>
                    <a:pt x="20531" y="13330"/>
                    <a:pt x="20571" y="13392"/>
                    <a:pt x="20611" y="13486"/>
                  </a:cubicBezTo>
                  <a:cubicBezTo>
                    <a:pt x="20691" y="13673"/>
                    <a:pt x="20637" y="13860"/>
                    <a:pt x="20557" y="13985"/>
                  </a:cubicBezTo>
                  <a:cubicBezTo>
                    <a:pt x="20504" y="14048"/>
                    <a:pt x="20397" y="14110"/>
                    <a:pt x="20343" y="13860"/>
                  </a:cubicBezTo>
                  <a:cubicBezTo>
                    <a:pt x="20290" y="13611"/>
                    <a:pt x="20317" y="13486"/>
                    <a:pt x="20397" y="13361"/>
                  </a:cubicBezTo>
                  <a:cubicBezTo>
                    <a:pt x="20424" y="13299"/>
                    <a:pt x="20457" y="13283"/>
                    <a:pt x="20494" y="13306"/>
                  </a:cubicBezTo>
                  <a:close/>
                  <a:moveTo>
                    <a:pt x="5628" y="13181"/>
                  </a:moveTo>
                  <a:cubicBezTo>
                    <a:pt x="5665" y="13205"/>
                    <a:pt x="5705" y="13267"/>
                    <a:pt x="5745" y="13361"/>
                  </a:cubicBezTo>
                  <a:cubicBezTo>
                    <a:pt x="5825" y="13548"/>
                    <a:pt x="5772" y="13735"/>
                    <a:pt x="5692" y="13860"/>
                  </a:cubicBezTo>
                  <a:cubicBezTo>
                    <a:pt x="5638" y="13923"/>
                    <a:pt x="5531" y="13985"/>
                    <a:pt x="5478" y="13735"/>
                  </a:cubicBezTo>
                  <a:cubicBezTo>
                    <a:pt x="5424" y="13423"/>
                    <a:pt x="5451" y="13299"/>
                    <a:pt x="5531" y="13236"/>
                  </a:cubicBezTo>
                  <a:cubicBezTo>
                    <a:pt x="5558" y="13174"/>
                    <a:pt x="5591" y="13158"/>
                    <a:pt x="5628" y="13181"/>
                  </a:cubicBezTo>
                  <a:close/>
                  <a:moveTo>
                    <a:pt x="3970" y="13181"/>
                  </a:moveTo>
                  <a:cubicBezTo>
                    <a:pt x="4007" y="13205"/>
                    <a:pt x="4047" y="13267"/>
                    <a:pt x="4087" y="13361"/>
                  </a:cubicBezTo>
                  <a:cubicBezTo>
                    <a:pt x="4168" y="13548"/>
                    <a:pt x="4087" y="13798"/>
                    <a:pt x="4034" y="13860"/>
                  </a:cubicBezTo>
                  <a:cubicBezTo>
                    <a:pt x="3980" y="13923"/>
                    <a:pt x="3873" y="13985"/>
                    <a:pt x="3820" y="13735"/>
                  </a:cubicBezTo>
                  <a:cubicBezTo>
                    <a:pt x="3767" y="13486"/>
                    <a:pt x="3793" y="13299"/>
                    <a:pt x="3873" y="13236"/>
                  </a:cubicBezTo>
                  <a:cubicBezTo>
                    <a:pt x="3900" y="13174"/>
                    <a:pt x="3934" y="13158"/>
                    <a:pt x="3970" y="13181"/>
                  </a:cubicBezTo>
                  <a:close/>
                  <a:moveTo>
                    <a:pt x="15307" y="13119"/>
                  </a:moveTo>
                  <a:cubicBezTo>
                    <a:pt x="15344" y="13142"/>
                    <a:pt x="15384" y="13205"/>
                    <a:pt x="15424" y="13299"/>
                  </a:cubicBezTo>
                  <a:cubicBezTo>
                    <a:pt x="15504" y="13486"/>
                    <a:pt x="15451" y="13673"/>
                    <a:pt x="15370" y="13798"/>
                  </a:cubicBezTo>
                  <a:cubicBezTo>
                    <a:pt x="15317" y="13860"/>
                    <a:pt x="15210" y="13923"/>
                    <a:pt x="15156" y="13673"/>
                  </a:cubicBezTo>
                  <a:cubicBezTo>
                    <a:pt x="15103" y="13361"/>
                    <a:pt x="15130" y="13236"/>
                    <a:pt x="15210" y="13174"/>
                  </a:cubicBezTo>
                  <a:cubicBezTo>
                    <a:pt x="15237" y="13111"/>
                    <a:pt x="15270" y="13096"/>
                    <a:pt x="15307" y="13119"/>
                  </a:cubicBezTo>
                  <a:close/>
                  <a:moveTo>
                    <a:pt x="12580" y="12807"/>
                  </a:moveTo>
                  <a:cubicBezTo>
                    <a:pt x="12616" y="12830"/>
                    <a:pt x="12657" y="12893"/>
                    <a:pt x="12697" y="12986"/>
                  </a:cubicBezTo>
                  <a:cubicBezTo>
                    <a:pt x="12777" y="13174"/>
                    <a:pt x="12723" y="13361"/>
                    <a:pt x="12643" y="13486"/>
                  </a:cubicBezTo>
                  <a:cubicBezTo>
                    <a:pt x="12590" y="13548"/>
                    <a:pt x="12483" y="13611"/>
                    <a:pt x="12429" y="13361"/>
                  </a:cubicBezTo>
                  <a:cubicBezTo>
                    <a:pt x="12376" y="13111"/>
                    <a:pt x="12403" y="12924"/>
                    <a:pt x="12483" y="12862"/>
                  </a:cubicBezTo>
                  <a:cubicBezTo>
                    <a:pt x="12509" y="12799"/>
                    <a:pt x="12543" y="12784"/>
                    <a:pt x="12580" y="12807"/>
                  </a:cubicBezTo>
                  <a:close/>
                  <a:moveTo>
                    <a:pt x="8730" y="12620"/>
                  </a:moveTo>
                  <a:cubicBezTo>
                    <a:pt x="8766" y="12643"/>
                    <a:pt x="8806" y="12706"/>
                    <a:pt x="8847" y="12799"/>
                  </a:cubicBezTo>
                  <a:cubicBezTo>
                    <a:pt x="8927" y="12986"/>
                    <a:pt x="8873" y="13174"/>
                    <a:pt x="8793" y="13299"/>
                  </a:cubicBezTo>
                  <a:cubicBezTo>
                    <a:pt x="8740" y="13361"/>
                    <a:pt x="8633" y="13423"/>
                    <a:pt x="8579" y="13174"/>
                  </a:cubicBezTo>
                  <a:cubicBezTo>
                    <a:pt x="8526" y="12924"/>
                    <a:pt x="8552" y="12737"/>
                    <a:pt x="8633" y="12674"/>
                  </a:cubicBezTo>
                  <a:cubicBezTo>
                    <a:pt x="8659" y="12612"/>
                    <a:pt x="8693" y="12596"/>
                    <a:pt x="8730" y="12620"/>
                  </a:cubicBezTo>
                  <a:close/>
                  <a:moveTo>
                    <a:pt x="10949" y="12120"/>
                  </a:moveTo>
                  <a:cubicBezTo>
                    <a:pt x="10985" y="12144"/>
                    <a:pt x="11026" y="12206"/>
                    <a:pt x="11066" y="12300"/>
                  </a:cubicBezTo>
                  <a:cubicBezTo>
                    <a:pt x="11146" y="12487"/>
                    <a:pt x="11092" y="12674"/>
                    <a:pt x="11012" y="12799"/>
                  </a:cubicBezTo>
                  <a:cubicBezTo>
                    <a:pt x="10959" y="12862"/>
                    <a:pt x="10852" y="12924"/>
                    <a:pt x="10798" y="12674"/>
                  </a:cubicBezTo>
                  <a:cubicBezTo>
                    <a:pt x="10745" y="12362"/>
                    <a:pt x="10772" y="12237"/>
                    <a:pt x="10852" y="12175"/>
                  </a:cubicBezTo>
                  <a:cubicBezTo>
                    <a:pt x="10879" y="12113"/>
                    <a:pt x="10912" y="12097"/>
                    <a:pt x="10949" y="12120"/>
                  </a:cubicBezTo>
                  <a:close/>
                  <a:moveTo>
                    <a:pt x="11724" y="12058"/>
                  </a:moveTo>
                  <a:cubicBezTo>
                    <a:pt x="11761" y="12081"/>
                    <a:pt x="11801" y="12144"/>
                    <a:pt x="11841" y="12237"/>
                  </a:cubicBezTo>
                  <a:cubicBezTo>
                    <a:pt x="11921" y="12425"/>
                    <a:pt x="11841" y="12674"/>
                    <a:pt x="11788" y="12737"/>
                  </a:cubicBezTo>
                  <a:cubicBezTo>
                    <a:pt x="11734" y="12799"/>
                    <a:pt x="11627" y="12862"/>
                    <a:pt x="11574" y="12612"/>
                  </a:cubicBezTo>
                  <a:cubicBezTo>
                    <a:pt x="11520" y="12362"/>
                    <a:pt x="11547" y="12237"/>
                    <a:pt x="11627" y="12113"/>
                  </a:cubicBezTo>
                  <a:cubicBezTo>
                    <a:pt x="11654" y="12050"/>
                    <a:pt x="11687" y="12034"/>
                    <a:pt x="11724" y="12058"/>
                  </a:cubicBezTo>
                  <a:close/>
                  <a:moveTo>
                    <a:pt x="7633" y="11995"/>
                  </a:moveTo>
                  <a:cubicBezTo>
                    <a:pt x="7670" y="12019"/>
                    <a:pt x="7710" y="12081"/>
                    <a:pt x="7750" y="12175"/>
                  </a:cubicBezTo>
                  <a:cubicBezTo>
                    <a:pt x="7831" y="12362"/>
                    <a:pt x="7750" y="12612"/>
                    <a:pt x="7697" y="12674"/>
                  </a:cubicBezTo>
                  <a:cubicBezTo>
                    <a:pt x="7643" y="12737"/>
                    <a:pt x="7536" y="12799"/>
                    <a:pt x="7483" y="12549"/>
                  </a:cubicBezTo>
                  <a:cubicBezTo>
                    <a:pt x="7429" y="12237"/>
                    <a:pt x="7456" y="12113"/>
                    <a:pt x="7536" y="12050"/>
                  </a:cubicBezTo>
                  <a:cubicBezTo>
                    <a:pt x="7563" y="11988"/>
                    <a:pt x="7597" y="11972"/>
                    <a:pt x="7633" y="11995"/>
                  </a:cubicBezTo>
                  <a:close/>
                  <a:moveTo>
                    <a:pt x="19558" y="11839"/>
                  </a:moveTo>
                  <a:cubicBezTo>
                    <a:pt x="19595" y="11863"/>
                    <a:pt x="19635" y="11925"/>
                    <a:pt x="19675" y="12050"/>
                  </a:cubicBezTo>
                  <a:cubicBezTo>
                    <a:pt x="19755" y="12237"/>
                    <a:pt x="19702" y="12425"/>
                    <a:pt x="19621" y="12549"/>
                  </a:cubicBezTo>
                  <a:cubicBezTo>
                    <a:pt x="19568" y="12612"/>
                    <a:pt x="19461" y="12674"/>
                    <a:pt x="19408" y="12425"/>
                  </a:cubicBezTo>
                  <a:cubicBezTo>
                    <a:pt x="19354" y="12113"/>
                    <a:pt x="19408" y="11925"/>
                    <a:pt x="19461" y="11863"/>
                  </a:cubicBezTo>
                  <a:cubicBezTo>
                    <a:pt x="19488" y="11832"/>
                    <a:pt x="19521" y="11816"/>
                    <a:pt x="19558" y="11839"/>
                  </a:cubicBezTo>
                  <a:close/>
                  <a:moveTo>
                    <a:pt x="9612" y="11746"/>
                  </a:moveTo>
                  <a:cubicBezTo>
                    <a:pt x="9649" y="11769"/>
                    <a:pt x="9689" y="11832"/>
                    <a:pt x="9729" y="11925"/>
                  </a:cubicBezTo>
                  <a:cubicBezTo>
                    <a:pt x="9809" y="12113"/>
                    <a:pt x="9756" y="12300"/>
                    <a:pt x="9675" y="12425"/>
                  </a:cubicBezTo>
                  <a:cubicBezTo>
                    <a:pt x="9622" y="12487"/>
                    <a:pt x="9515" y="12549"/>
                    <a:pt x="9461" y="12300"/>
                  </a:cubicBezTo>
                  <a:cubicBezTo>
                    <a:pt x="9408" y="12050"/>
                    <a:pt x="9408" y="11925"/>
                    <a:pt x="9515" y="11800"/>
                  </a:cubicBezTo>
                  <a:cubicBezTo>
                    <a:pt x="9542" y="11738"/>
                    <a:pt x="9575" y="11722"/>
                    <a:pt x="9612" y="11746"/>
                  </a:cubicBezTo>
                  <a:close/>
                  <a:moveTo>
                    <a:pt x="17606" y="11683"/>
                  </a:moveTo>
                  <a:cubicBezTo>
                    <a:pt x="17643" y="11707"/>
                    <a:pt x="17683" y="11769"/>
                    <a:pt x="17723" y="11863"/>
                  </a:cubicBezTo>
                  <a:cubicBezTo>
                    <a:pt x="17803" y="12050"/>
                    <a:pt x="17750" y="12237"/>
                    <a:pt x="17670" y="12362"/>
                  </a:cubicBezTo>
                  <a:cubicBezTo>
                    <a:pt x="17616" y="12425"/>
                    <a:pt x="17509" y="12487"/>
                    <a:pt x="17456" y="12237"/>
                  </a:cubicBezTo>
                  <a:cubicBezTo>
                    <a:pt x="17402" y="11988"/>
                    <a:pt x="17429" y="11863"/>
                    <a:pt x="17509" y="11738"/>
                  </a:cubicBezTo>
                  <a:cubicBezTo>
                    <a:pt x="17536" y="11676"/>
                    <a:pt x="17569" y="11660"/>
                    <a:pt x="17606" y="11683"/>
                  </a:cubicBezTo>
                  <a:close/>
                  <a:moveTo>
                    <a:pt x="6564" y="11683"/>
                  </a:moveTo>
                  <a:cubicBezTo>
                    <a:pt x="6601" y="11707"/>
                    <a:pt x="6641" y="11769"/>
                    <a:pt x="6681" y="11863"/>
                  </a:cubicBezTo>
                  <a:cubicBezTo>
                    <a:pt x="6761" y="12050"/>
                    <a:pt x="6681" y="12300"/>
                    <a:pt x="6627" y="12362"/>
                  </a:cubicBezTo>
                  <a:cubicBezTo>
                    <a:pt x="6574" y="12425"/>
                    <a:pt x="6467" y="12487"/>
                    <a:pt x="6413" y="12237"/>
                  </a:cubicBezTo>
                  <a:cubicBezTo>
                    <a:pt x="6360" y="11925"/>
                    <a:pt x="6387" y="11800"/>
                    <a:pt x="6467" y="11738"/>
                  </a:cubicBezTo>
                  <a:cubicBezTo>
                    <a:pt x="6494" y="11676"/>
                    <a:pt x="6527" y="11660"/>
                    <a:pt x="6564" y="11683"/>
                  </a:cubicBezTo>
                  <a:close/>
                  <a:moveTo>
                    <a:pt x="4692" y="11683"/>
                  </a:moveTo>
                  <a:cubicBezTo>
                    <a:pt x="4729" y="11707"/>
                    <a:pt x="4769" y="11769"/>
                    <a:pt x="4809" y="11863"/>
                  </a:cubicBezTo>
                  <a:cubicBezTo>
                    <a:pt x="4889" y="12050"/>
                    <a:pt x="4836" y="12237"/>
                    <a:pt x="4756" y="12362"/>
                  </a:cubicBezTo>
                  <a:cubicBezTo>
                    <a:pt x="4702" y="12425"/>
                    <a:pt x="4595" y="12487"/>
                    <a:pt x="4542" y="12237"/>
                  </a:cubicBezTo>
                  <a:cubicBezTo>
                    <a:pt x="4488" y="11925"/>
                    <a:pt x="4515" y="11800"/>
                    <a:pt x="4595" y="11738"/>
                  </a:cubicBezTo>
                  <a:cubicBezTo>
                    <a:pt x="4622" y="11676"/>
                    <a:pt x="4656" y="11660"/>
                    <a:pt x="4692" y="11683"/>
                  </a:cubicBezTo>
                  <a:close/>
                  <a:moveTo>
                    <a:pt x="16430" y="11621"/>
                  </a:moveTo>
                  <a:cubicBezTo>
                    <a:pt x="16467" y="11644"/>
                    <a:pt x="16507" y="11707"/>
                    <a:pt x="16547" y="11800"/>
                  </a:cubicBezTo>
                  <a:cubicBezTo>
                    <a:pt x="16627" y="11988"/>
                    <a:pt x="16573" y="12175"/>
                    <a:pt x="16493" y="12300"/>
                  </a:cubicBezTo>
                  <a:cubicBezTo>
                    <a:pt x="16440" y="12362"/>
                    <a:pt x="16333" y="12425"/>
                    <a:pt x="16279" y="12175"/>
                  </a:cubicBezTo>
                  <a:cubicBezTo>
                    <a:pt x="16226" y="11863"/>
                    <a:pt x="16279" y="11800"/>
                    <a:pt x="16333" y="11676"/>
                  </a:cubicBezTo>
                  <a:cubicBezTo>
                    <a:pt x="16360" y="11613"/>
                    <a:pt x="16393" y="11598"/>
                    <a:pt x="16430" y="11621"/>
                  </a:cubicBezTo>
                  <a:close/>
                  <a:moveTo>
                    <a:pt x="13275" y="11621"/>
                  </a:moveTo>
                  <a:cubicBezTo>
                    <a:pt x="13312" y="11644"/>
                    <a:pt x="13352" y="11707"/>
                    <a:pt x="13392" y="11800"/>
                  </a:cubicBezTo>
                  <a:cubicBezTo>
                    <a:pt x="13472" y="11988"/>
                    <a:pt x="13419" y="12175"/>
                    <a:pt x="13338" y="12300"/>
                  </a:cubicBezTo>
                  <a:cubicBezTo>
                    <a:pt x="13285" y="12362"/>
                    <a:pt x="13178" y="12425"/>
                    <a:pt x="13124" y="12175"/>
                  </a:cubicBezTo>
                  <a:cubicBezTo>
                    <a:pt x="13071" y="11863"/>
                    <a:pt x="13098" y="11738"/>
                    <a:pt x="13178" y="11676"/>
                  </a:cubicBezTo>
                  <a:cubicBezTo>
                    <a:pt x="13205" y="11613"/>
                    <a:pt x="13238" y="11598"/>
                    <a:pt x="13275" y="11621"/>
                  </a:cubicBezTo>
                  <a:close/>
                  <a:moveTo>
                    <a:pt x="20815" y="11434"/>
                  </a:moveTo>
                  <a:cubicBezTo>
                    <a:pt x="20851" y="11457"/>
                    <a:pt x="20891" y="11520"/>
                    <a:pt x="20932" y="11613"/>
                  </a:cubicBezTo>
                  <a:cubicBezTo>
                    <a:pt x="21012" y="11800"/>
                    <a:pt x="20958" y="11988"/>
                    <a:pt x="20878" y="12113"/>
                  </a:cubicBezTo>
                  <a:cubicBezTo>
                    <a:pt x="20825" y="12175"/>
                    <a:pt x="20718" y="12237"/>
                    <a:pt x="20664" y="11988"/>
                  </a:cubicBezTo>
                  <a:cubicBezTo>
                    <a:pt x="20611" y="11676"/>
                    <a:pt x="20637" y="11551"/>
                    <a:pt x="20718" y="11488"/>
                  </a:cubicBezTo>
                  <a:cubicBezTo>
                    <a:pt x="20744" y="11426"/>
                    <a:pt x="20778" y="11410"/>
                    <a:pt x="20815" y="11434"/>
                  </a:cubicBezTo>
                  <a:close/>
                  <a:moveTo>
                    <a:pt x="14264" y="11309"/>
                  </a:moveTo>
                  <a:cubicBezTo>
                    <a:pt x="14301" y="11332"/>
                    <a:pt x="14341" y="11395"/>
                    <a:pt x="14381" y="11488"/>
                  </a:cubicBezTo>
                  <a:cubicBezTo>
                    <a:pt x="14461" y="11676"/>
                    <a:pt x="14408" y="11863"/>
                    <a:pt x="14328" y="11988"/>
                  </a:cubicBezTo>
                  <a:cubicBezTo>
                    <a:pt x="14274" y="12050"/>
                    <a:pt x="14167" y="12113"/>
                    <a:pt x="14114" y="11863"/>
                  </a:cubicBezTo>
                  <a:cubicBezTo>
                    <a:pt x="14060" y="11551"/>
                    <a:pt x="14060" y="11426"/>
                    <a:pt x="14167" y="11363"/>
                  </a:cubicBezTo>
                  <a:cubicBezTo>
                    <a:pt x="14194" y="11301"/>
                    <a:pt x="14227" y="11285"/>
                    <a:pt x="14264" y="11309"/>
                  </a:cubicBezTo>
                  <a:close/>
                  <a:moveTo>
                    <a:pt x="18462" y="11184"/>
                  </a:moveTo>
                  <a:cubicBezTo>
                    <a:pt x="18499" y="11207"/>
                    <a:pt x="18539" y="11270"/>
                    <a:pt x="18579" y="11363"/>
                  </a:cubicBezTo>
                  <a:cubicBezTo>
                    <a:pt x="18659" y="11551"/>
                    <a:pt x="18605" y="11738"/>
                    <a:pt x="18525" y="11863"/>
                  </a:cubicBezTo>
                  <a:cubicBezTo>
                    <a:pt x="18472" y="11925"/>
                    <a:pt x="18365" y="11988"/>
                    <a:pt x="18311" y="11738"/>
                  </a:cubicBezTo>
                  <a:cubicBezTo>
                    <a:pt x="18258" y="11488"/>
                    <a:pt x="18258" y="11363"/>
                    <a:pt x="18365" y="11239"/>
                  </a:cubicBezTo>
                  <a:cubicBezTo>
                    <a:pt x="18392" y="11176"/>
                    <a:pt x="18425" y="11161"/>
                    <a:pt x="18462" y="11184"/>
                  </a:cubicBezTo>
                  <a:close/>
                  <a:moveTo>
                    <a:pt x="15360" y="11059"/>
                  </a:moveTo>
                  <a:cubicBezTo>
                    <a:pt x="15397" y="11083"/>
                    <a:pt x="15437" y="11145"/>
                    <a:pt x="15477" y="11239"/>
                  </a:cubicBezTo>
                  <a:cubicBezTo>
                    <a:pt x="15557" y="11426"/>
                    <a:pt x="15504" y="11613"/>
                    <a:pt x="15424" y="11738"/>
                  </a:cubicBezTo>
                  <a:cubicBezTo>
                    <a:pt x="15370" y="11800"/>
                    <a:pt x="15263" y="11863"/>
                    <a:pt x="15210" y="11613"/>
                  </a:cubicBezTo>
                  <a:cubicBezTo>
                    <a:pt x="15156" y="11363"/>
                    <a:pt x="15183" y="11239"/>
                    <a:pt x="15263" y="11114"/>
                  </a:cubicBezTo>
                  <a:cubicBezTo>
                    <a:pt x="15290" y="11051"/>
                    <a:pt x="15324" y="11036"/>
                    <a:pt x="15360" y="11059"/>
                  </a:cubicBezTo>
                  <a:close/>
                  <a:moveTo>
                    <a:pt x="5494" y="10872"/>
                  </a:moveTo>
                  <a:cubicBezTo>
                    <a:pt x="5531" y="10895"/>
                    <a:pt x="5571" y="10958"/>
                    <a:pt x="5611" y="11051"/>
                  </a:cubicBezTo>
                  <a:cubicBezTo>
                    <a:pt x="5692" y="11239"/>
                    <a:pt x="5638" y="11426"/>
                    <a:pt x="5558" y="11551"/>
                  </a:cubicBezTo>
                  <a:cubicBezTo>
                    <a:pt x="5504" y="11613"/>
                    <a:pt x="5397" y="11676"/>
                    <a:pt x="5344" y="11426"/>
                  </a:cubicBezTo>
                  <a:cubicBezTo>
                    <a:pt x="5291" y="11114"/>
                    <a:pt x="5344" y="11051"/>
                    <a:pt x="5397" y="10926"/>
                  </a:cubicBezTo>
                  <a:cubicBezTo>
                    <a:pt x="5424" y="10864"/>
                    <a:pt x="5458" y="10848"/>
                    <a:pt x="5494" y="10872"/>
                  </a:cubicBezTo>
                  <a:close/>
                  <a:moveTo>
                    <a:pt x="8435" y="10747"/>
                  </a:moveTo>
                  <a:cubicBezTo>
                    <a:pt x="8472" y="10770"/>
                    <a:pt x="8512" y="10833"/>
                    <a:pt x="8552" y="10926"/>
                  </a:cubicBezTo>
                  <a:cubicBezTo>
                    <a:pt x="8633" y="11114"/>
                    <a:pt x="8579" y="11301"/>
                    <a:pt x="8499" y="11426"/>
                  </a:cubicBezTo>
                  <a:cubicBezTo>
                    <a:pt x="8445" y="11488"/>
                    <a:pt x="8339" y="11551"/>
                    <a:pt x="8285" y="11301"/>
                  </a:cubicBezTo>
                  <a:cubicBezTo>
                    <a:pt x="8232" y="10989"/>
                    <a:pt x="8258" y="10864"/>
                    <a:pt x="8339" y="10802"/>
                  </a:cubicBezTo>
                  <a:cubicBezTo>
                    <a:pt x="8365" y="10739"/>
                    <a:pt x="8399" y="10724"/>
                    <a:pt x="8435" y="10747"/>
                  </a:cubicBezTo>
                  <a:close/>
                  <a:moveTo>
                    <a:pt x="10361" y="10435"/>
                  </a:moveTo>
                  <a:cubicBezTo>
                    <a:pt x="10397" y="10458"/>
                    <a:pt x="10437" y="10521"/>
                    <a:pt x="10477" y="10614"/>
                  </a:cubicBezTo>
                  <a:cubicBezTo>
                    <a:pt x="10558" y="10802"/>
                    <a:pt x="10477" y="11051"/>
                    <a:pt x="10424" y="11114"/>
                  </a:cubicBezTo>
                  <a:cubicBezTo>
                    <a:pt x="10371" y="11176"/>
                    <a:pt x="10264" y="11239"/>
                    <a:pt x="10210" y="10989"/>
                  </a:cubicBezTo>
                  <a:cubicBezTo>
                    <a:pt x="10157" y="10739"/>
                    <a:pt x="10183" y="10614"/>
                    <a:pt x="10264" y="10490"/>
                  </a:cubicBezTo>
                  <a:cubicBezTo>
                    <a:pt x="10290" y="10427"/>
                    <a:pt x="10324" y="10412"/>
                    <a:pt x="10361" y="10435"/>
                  </a:cubicBezTo>
                  <a:close/>
                  <a:moveTo>
                    <a:pt x="12312" y="10373"/>
                  </a:moveTo>
                  <a:cubicBezTo>
                    <a:pt x="12349" y="10396"/>
                    <a:pt x="12389" y="10458"/>
                    <a:pt x="12429" y="10552"/>
                  </a:cubicBezTo>
                  <a:cubicBezTo>
                    <a:pt x="12509" y="10739"/>
                    <a:pt x="12429" y="10989"/>
                    <a:pt x="12376" y="11051"/>
                  </a:cubicBezTo>
                  <a:cubicBezTo>
                    <a:pt x="12322" y="11114"/>
                    <a:pt x="12215" y="11176"/>
                    <a:pt x="12162" y="10927"/>
                  </a:cubicBezTo>
                  <a:cubicBezTo>
                    <a:pt x="12108" y="10614"/>
                    <a:pt x="12135" y="10490"/>
                    <a:pt x="12215" y="10427"/>
                  </a:cubicBezTo>
                  <a:cubicBezTo>
                    <a:pt x="12242" y="10365"/>
                    <a:pt x="12276" y="10349"/>
                    <a:pt x="12312" y="10373"/>
                  </a:cubicBezTo>
                  <a:close/>
                  <a:moveTo>
                    <a:pt x="19317" y="10123"/>
                  </a:moveTo>
                  <a:cubicBezTo>
                    <a:pt x="19354" y="10146"/>
                    <a:pt x="19394" y="10209"/>
                    <a:pt x="19434" y="10302"/>
                  </a:cubicBezTo>
                  <a:cubicBezTo>
                    <a:pt x="19515" y="10490"/>
                    <a:pt x="19434" y="10739"/>
                    <a:pt x="19381" y="10802"/>
                  </a:cubicBezTo>
                  <a:cubicBezTo>
                    <a:pt x="19327" y="10864"/>
                    <a:pt x="19220" y="10926"/>
                    <a:pt x="19167" y="10677"/>
                  </a:cubicBezTo>
                  <a:cubicBezTo>
                    <a:pt x="19140" y="10365"/>
                    <a:pt x="19140" y="10240"/>
                    <a:pt x="19220" y="10177"/>
                  </a:cubicBezTo>
                  <a:cubicBezTo>
                    <a:pt x="19247" y="10115"/>
                    <a:pt x="19281" y="10099"/>
                    <a:pt x="19317" y="10123"/>
                  </a:cubicBezTo>
                  <a:close/>
                  <a:moveTo>
                    <a:pt x="16831" y="9873"/>
                  </a:moveTo>
                  <a:cubicBezTo>
                    <a:pt x="16868" y="9897"/>
                    <a:pt x="16908" y="9959"/>
                    <a:pt x="16948" y="10053"/>
                  </a:cubicBezTo>
                  <a:cubicBezTo>
                    <a:pt x="17028" y="10240"/>
                    <a:pt x="16948" y="10490"/>
                    <a:pt x="16894" y="10552"/>
                  </a:cubicBezTo>
                  <a:cubicBezTo>
                    <a:pt x="16841" y="10614"/>
                    <a:pt x="16734" y="10677"/>
                    <a:pt x="16680" y="10427"/>
                  </a:cubicBezTo>
                  <a:cubicBezTo>
                    <a:pt x="16627" y="10177"/>
                    <a:pt x="16654" y="9990"/>
                    <a:pt x="16734" y="9928"/>
                  </a:cubicBezTo>
                  <a:cubicBezTo>
                    <a:pt x="16761" y="9865"/>
                    <a:pt x="16794" y="9850"/>
                    <a:pt x="16831" y="9873"/>
                  </a:cubicBezTo>
                  <a:close/>
                  <a:moveTo>
                    <a:pt x="7072" y="9873"/>
                  </a:moveTo>
                  <a:cubicBezTo>
                    <a:pt x="7109" y="9897"/>
                    <a:pt x="7149" y="9959"/>
                    <a:pt x="7189" y="10053"/>
                  </a:cubicBezTo>
                  <a:cubicBezTo>
                    <a:pt x="7269" y="10240"/>
                    <a:pt x="7189" y="10490"/>
                    <a:pt x="7135" y="10552"/>
                  </a:cubicBezTo>
                  <a:cubicBezTo>
                    <a:pt x="7082" y="10614"/>
                    <a:pt x="6975" y="10677"/>
                    <a:pt x="6921" y="10427"/>
                  </a:cubicBezTo>
                  <a:cubicBezTo>
                    <a:pt x="6868" y="10177"/>
                    <a:pt x="6868" y="10053"/>
                    <a:pt x="6975" y="9928"/>
                  </a:cubicBezTo>
                  <a:cubicBezTo>
                    <a:pt x="7002" y="9865"/>
                    <a:pt x="7035" y="9850"/>
                    <a:pt x="7072" y="9873"/>
                  </a:cubicBezTo>
                  <a:close/>
                  <a:moveTo>
                    <a:pt x="13649" y="9686"/>
                  </a:moveTo>
                  <a:cubicBezTo>
                    <a:pt x="13686" y="9709"/>
                    <a:pt x="13726" y="9772"/>
                    <a:pt x="13766" y="9865"/>
                  </a:cubicBezTo>
                  <a:cubicBezTo>
                    <a:pt x="13846" y="10053"/>
                    <a:pt x="13766" y="10302"/>
                    <a:pt x="13713" y="10365"/>
                  </a:cubicBezTo>
                  <a:cubicBezTo>
                    <a:pt x="13659" y="10427"/>
                    <a:pt x="13552" y="10490"/>
                    <a:pt x="13499" y="10240"/>
                  </a:cubicBezTo>
                  <a:cubicBezTo>
                    <a:pt x="13445" y="9990"/>
                    <a:pt x="13472" y="9865"/>
                    <a:pt x="13552" y="9740"/>
                  </a:cubicBezTo>
                  <a:cubicBezTo>
                    <a:pt x="13579" y="9678"/>
                    <a:pt x="13612" y="9662"/>
                    <a:pt x="13649" y="9686"/>
                  </a:cubicBezTo>
                  <a:close/>
                  <a:moveTo>
                    <a:pt x="20307" y="9561"/>
                  </a:moveTo>
                  <a:cubicBezTo>
                    <a:pt x="20343" y="9584"/>
                    <a:pt x="20383" y="9647"/>
                    <a:pt x="20424" y="9740"/>
                  </a:cubicBezTo>
                  <a:cubicBezTo>
                    <a:pt x="20504" y="9928"/>
                    <a:pt x="20450" y="10115"/>
                    <a:pt x="20370" y="10240"/>
                  </a:cubicBezTo>
                  <a:cubicBezTo>
                    <a:pt x="20317" y="10302"/>
                    <a:pt x="20210" y="10365"/>
                    <a:pt x="20156" y="10115"/>
                  </a:cubicBezTo>
                  <a:cubicBezTo>
                    <a:pt x="20103" y="9865"/>
                    <a:pt x="20156" y="9740"/>
                    <a:pt x="20210" y="9616"/>
                  </a:cubicBezTo>
                  <a:cubicBezTo>
                    <a:pt x="20236" y="9553"/>
                    <a:pt x="20270" y="9538"/>
                    <a:pt x="20307" y="9561"/>
                  </a:cubicBezTo>
                  <a:close/>
                  <a:moveTo>
                    <a:pt x="9478" y="9499"/>
                  </a:moveTo>
                  <a:cubicBezTo>
                    <a:pt x="9515" y="9522"/>
                    <a:pt x="9555" y="9584"/>
                    <a:pt x="9595" y="9678"/>
                  </a:cubicBezTo>
                  <a:cubicBezTo>
                    <a:pt x="9675" y="9865"/>
                    <a:pt x="9622" y="10053"/>
                    <a:pt x="9542" y="10177"/>
                  </a:cubicBezTo>
                  <a:cubicBezTo>
                    <a:pt x="9488" y="10240"/>
                    <a:pt x="9381" y="10302"/>
                    <a:pt x="9328" y="10053"/>
                  </a:cubicBezTo>
                  <a:cubicBezTo>
                    <a:pt x="9274" y="9740"/>
                    <a:pt x="9301" y="9616"/>
                    <a:pt x="9381" y="9553"/>
                  </a:cubicBezTo>
                  <a:cubicBezTo>
                    <a:pt x="9408" y="9491"/>
                    <a:pt x="9441" y="9475"/>
                    <a:pt x="9478" y="9499"/>
                  </a:cubicBezTo>
                  <a:close/>
                  <a:moveTo>
                    <a:pt x="17874" y="9374"/>
                  </a:moveTo>
                  <a:cubicBezTo>
                    <a:pt x="17910" y="9397"/>
                    <a:pt x="17950" y="9460"/>
                    <a:pt x="17991" y="9553"/>
                  </a:cubicBezTo>
                  <a:cubicBezTo>
                    <a:pt x="18071" y="9740"/>
                    <a:pt x="17991" y="9990"/>
                    <a:pt x="17937" y="10053"/>
                  </a:cubicBezTo>
                  <a:cubicBezTo>
                    <a:pt x="17884" y="10115"/>
                    <a:pt x="17777" y="10177"/>
                    <a:pt x="17723" y="9928"/>
                  </a:cubicBezTo>
                  <a:cubicBezTo>
                    <a:pt x="17670" y="9678"/>
                    <a:pt x="17670" y="9553"/>
                    <a:pt x="17777" y="9428"/>
                  </a:cubicBezTo>
                  <a:cubicBezTo>
                    <a:pt x="17803" y="9366"/>
                    <a:pt x="17837" y="9350"/>
                    <a:pt x="17874" y="9374"/>
                  </a:cubicBezTo>
                  <a:close/>
                  <a:moveTo>
                    <a:pt x="11270" y="9311"/>
                  </a:moveTo>
                  <a:cubicBezTo>
                    <a:pt x="11306" y="9335"/>
                    <a:pt x="11346" y="9397"/>
                    <a:pt x="11387" y="9491"/>
                  </a:cubicBezTo>
                  <a:cubicBezTo>
                    <a:pt x="11467" y="9678"/>
                    <a:pt x="11413" y="9865"/>
                    <a:pt x="11333" y="9990"/>
                  </a:cubicBezTo>
                  <a:cubicBezTo>
                    <a:pt x="11280" y="10053"/>
                    <a:pt x="11173" y="10115"/>
                    <a:pt x="11119" y="9865"/>
                  </a:cubicBezTo>
                  <a:cubicBezTo>
                    <a:pt x="11066" y="9616"/>
                    <a:pt x="11066" y="9491"/>
                    <a:pt x="11173" y="9366"/>
                  </a:cubicBezTo>
                  <a:cubicBezTo>
                    <a:pt x="11199" y="9304"/>
                    <a:pt x="11233" y="9288"/>
                    <a:pt x="11270" y="9311"/>
                  </a:cubicBezTo>
                  <a:close/>
                  <a:moveTo>
                    <a:pt x="5976" y="9249"/>
                  </a:moveTo>
                  <a:cubicBezTo>
                    <a:pt x="6012" y="9272"/>
                    <a:pt x="6053" y="9335"/>
                    <a:pt x="6093" y="9428"/>
                  </a:cubicBezTo>
                  <a:cubicBezTo>
                    <a:pt x="6173" y="9616"/>
                    <a:pt x="6119" y="9803"/>
                    <a:pt x="6039" y="9928"/>
                  </a:cubicBezTo>
                  <a:cubicBezTo>
                    <a:pt x="5986" y="9990"/>
                    <a:pt x="5879" y="10053"/>
                    <a:pt x="5825" y="9803"/>
                  </a:cubicBezTo>
                  <a:cubicBezTo>
                    <a:pt x="5772" y="9553"/>
                    <a:pt x="5799" y="9428"/>
                    <a:pt x="5879" y="9304"/>
                  </a:cubicBezTo>
                  <a:cubicBezTo>
                    <a:pt x="5905" y="9241"/>
                    <a:pt x="5939" y="9225"/>
                    <a:pt x="5976" y="9249"/>
                  </a:cubicBezTo>
                  <a:close/>
                  <a:moveTo>
                    <a:pt x="15975" y="9186"/>
                  </a:moveTo>
                  <a:cubicBezTo>
                    <a:pt x="16012" y="9210"/>
                    <a:pt x="16052" y="9272"/>
                    <a:pt x="16092" y="9366"/>
                  </a:cubicBezTo>
                  <a:cubicBezTo>
                    <a:pt x="16172" y="9553"/>
                    <a:pt x="16092" y="9803"/>
                    <a:pt x="16039" y="9865"/>
                  </a:cubicBezTo>
                  <a:cubicBezTo>
                    <a:pt x="15985" y="9928"/>
                    <a:pt x="15878" y="9990"/>
                    <a:pt x="15825" y="9740"/>
                  </a:cubicBezTo>
                  <a:cubicBezTo>
                    <a:pt x="15771" y="9428"/>
                    <a:pt x="15798" y="9304"/>
                    <a:pt x="15878" y="9241"/>
                  </a:cubicBezTo>
                  <a:cubicBezTo>
                    <a:pt x="15905" y="9179"/>
                    <a:pt x="15938" y="9163"/>
                    <a:pt x="15975" y="9186"/>
                  </a:cubicBezTo>
                  <a:close/>
                  <a:moveTo>
                    <a:pt x="14959" y="9124"/>
                  </a:moveTo>
                  <a:cubicBezTo>
                    <a:pt x="14996" y="9147"/>
                    <a:pt x="15036" y="9210"/>
                    <a:pt x="15076" y="9304"/>
                  </a:cubicBezTo>
                  <a:cubicBezTo>
                    <a:pt x="15156" y="9491"/>
                    <a:pt x="15103" y="9678"/>
                    <a:pt x="15023" y="9803"/>
                  </a:cubicBezTo>
                  <a:cubicBezTo>
                    <a:pt x="14969" y="9865"/>
                    <a:pt x="14862" y="9928"/>
                    <a:pt x="14809" y="9678"/>
                  </a:cubicBezTo>
                  <a:cubicBezTo>
                    <a:pt x="14755" y="9428"/>
                    <a:pt x="14782" y="9241"/>
                    <a:pt x="14862" y="9179"/>
                  </a:cubicBezTo>
                  <a:cubicBezTo>
                    <a:pt x="14889" y="9116"/>
                    <a:pt x="14922" y="9101"/>
                    <a:pt x="14959" y="9124"/>
                  </a:cubicBezTo>
                  <a:close/>
                  <a:moveTo>
                    <a:pt x="7821" y="8937"/>
                  </a:moveTo>
                  <a:cubicBezTo>
                    <a:pt x="7857" y="8960"/>
                    <a:pt x="7897" y="9023"/>
                    <a:pt x="7937" y="9116"/>
                  </a:cubicBezTo>
                  <a:cubicBezTo>
                    <a:pt x="8018" y="9304"/>
                    <a:pt x="7937" y="9553"/>
                    <a:pt x="7884" y="9616"/>
                  </a:cubicBezTo>
                  <a:cubicBezTo>
                    <a:pt x="7831" y="9678"/>
                    <a:pt x="7724" y="9740"/>
                    <a:pt x="7670" y="9491"/>
                  </a:cubicBezTo>
                  <a:cubicBezTo>
                    <a:pt x="7617" y="9179"/>
                    <a:pt x="7643" y="9054"/>
                    <a:pt x="7724" y="8991"/>
                  </a:cubicBezTo>
                  <a:cubicBezTo>
                    <a:pt x="7750" y="8929"/>
                    <a:pt x="7784" y="8913"/>
                    <a:pt x="7821" y="8937"/>
                  </a:cubicBezTo>
                  <a:close/>
                  <a:moveTo>
                    <a:pt x="18996" y="8375"/>
                  </a:moveTo>
                  <a:cubicBezTo>
                    <a:pt x="19033" y="8398"/>
                    <a:pt x="19073" y="8461"/>
                    <a:pt x="19113" y="8554"/>
                  </a:cubicBezTo>
                  <a:cubicBezTo>
                    <a:pt x="19194" y="8742"/>
                    <a:pt x="19140" y="8929"/>
                    <a:pt x="19060" y="9054"/>
                  </a:cubicBezTo>
                  <a:cubicBezTo>
                    <a:pt x="19007" y="9116"/>
                    <a:pt x="18900" y="9179"/>
                    <a:pt x="18846" y="8929"/>
                  </a:cubicBezTo>
                  <a:cubicBezTo>
                    <a:pt x="18793" y="8679"/>
                    <a:pt x="18846" y="8554"/>
                    <a:pt x="18900" y="8430"/>
                  </a:cubicBezTo>
                  <a:cubicBezTo>
                    <a:pt x="18926" y="8367"/>
                    <a:pt x="18960" y="8352"/>
                    <a:pt x="18996" y="8375"/>
                  </a:cubicBezTo>
                  <a:close/>
                  <a:moveTo>
                    <a:pt x="13061" y="8375"/>
                  </a:moveTo>
                  <a:cubicBezTo>
                    <a:pt x="13098" y="8398"/>
                    <a:pt x="13138" y="8461"/>
                    <a:pt x="13178" y="8554"/>
                  </a:cubicBezTo>
                  <a:cubicBezTo>
                    <a:pt x="13258" y="8742"/>
                    <a:pt x="13205" y="8929"/>
                    <a:pt x="13124" y="9054"/>
                  </a:cubicBezTo>
                  <a:cubicBezTo>
                    <a:pt x="13071" y="9116"/>
                    <a:pt x="12964" y="9179"/>
                    <a:pt x="12911" y="8929"/>
                  </a:cubicBezTo>
                  <a:cubicBezTo>
                    <a:pt x="12857" y="8679"/>
                    <a:pt x="12884" y="8492"/>
                    <a:pt x="12964" y="8430"/>
                  </a:cubicBezTo>
                  <a:cubicBezTo>
                    <a:pt x="12991" y="8367"/>
                    <a:pt x="13024" y="8352"/>
                    <a:pt x="13061" y="8375"/>
                  </a:cubicBezTo>
                  <a:close/>
                  <a:moveTo>
                    <a:pt x="12018" y="8313"/>
                  </a:moveTo>
                  <a:cubicBezTo>
                    <a:pt x="12055" y="8336"/>
                    <a:pt x="12095" y="8398"/>
                    <a:pt x="12135" y="8492"/>
                  </a:cubicBezTo>
                  <a:cubicBezTo>
                    <a:pt x="12215" y="8679"/>
                    <a:pt x="12162" y="8867"/>
                    <a:pt x="12082" y="8991"/>
                  </a:cubicBezTo>
                  <a:cubicBezTo>
                    <a:pt x="12028" y="9054"/>
                    <a:pt x="11921" y="9116"/>
                    <a:pt x="11868" y="8867"/>
                  </a:cubicBezTo>
                  <a:cubicBezTo>
                    <a:pt x="11814" y="8617"/>
                    <a:pt x="11841" y="8430"/>
                    <a:pt x="11921" y="8367"/>
                  </a:cubicBezTo>
                  <a:cubicBezTo>
                    <a:pt x="11948" y="8305"/>
                    <a:pt x="11981" y="8289"/>
                    <a:pt x="12018" y="8313"/>
                  </a:cubicBezTo>
                  <a:close/>
                  <a:moveTo>
                    <a:pt x="8703" y="8313"/>
                  </a:moveTo>
                  <a:cubicBezTo>
                    <a:pt x="8740" y="8336"/>
                    <a:pt x="8780" y="8398"/>
                    <a:pt x="8820" y="8492"/>
                  </a:cubicBezTo>
                  <a:cubicBezTo>
                    <a:pt x="8900" y="8679"/>
                    <a:pt x="8847" y="8867"/>
                    <a:pt x="8766" y="8991"/>
                  </a:cubicBezTo>
                  <a:cubicBezTo>
                    <a:pt x="8713" y="9054"/>
                    <a:pt x="8606" y="9116"/>
                    <a:pt x="8552" y="8867"/>
                  </a:cubicBezTo>
                  <a:cubicBezTo>
                    <a:pt x="8499" y="8617"/>
                    <a:pt x="8552" y="8492"/>
                    <a:pt x="8606" y="8367"/>
                  </a:cubicBezTo>
                  <a:cubicBezTo>
                    <a:pt x="8633" y="8305"/>
                    <a:pt x="8666" y="8289"/>
                    <a:pt x="8703" y="8313"/>
                  </a:cubicBezTo>
                  <a:close/>
                  <a:moveTo>
                    <a:pt x="10407" y="8102"/>
                  </a:moveTo>
                  <a:cubicBezTo>
                    <a:pt x="10444" y="8117"/>
                    <a:pt x="10477" y="8180"/>
                    <a:pt x="10504" y="8305"/>
                  </a:cubicBezTo>
                  <a:cubicBezTo>
                    <a:pt x="10584" y="8492"/>
                    <a:pt x="10531" y="8679"/>
                    <a:pt x="10451" y="8804"/>
                  </a:cubicBezTo>
                  <a:cubicBezTo>
                    <a:pt x="10397" y="8867"/>
                    <a:pt x="10290" y="8929"/>
                    <a:pt x="10237" y="8679"/>
                  </a:cubicBezTo>
                  <a:cubicBezTo>
                    <a:pt x="10183" y="8430"/>
                    <a:pt x="10210" y="8305"/>
                    <a:pt x="10290" y="8180"/>
                  </a:cubicBezTo>
                  <a:cubicBezTo>
                    <a:pt x="10330" y="8117"/>
                    <a:pt x="10371" y="8086"/>
                    <a:pt x="10407" y="8102"/>
                  </a:cubicBezTo>
                  <a:close/>
                  <a:moveTo>
                    <a:pt x="14264" y="8000"/>
                  </a:moveTo>
                  <a:cubicBezTo>
                    <a:pt x="14301" y="8024"/>
                    <a:pt x="14341" y="8086"/>
                    <a:pt x="14381" y="8180"/>
                  </a:cubicBezTo>
                  <a:cubicBezTo>
                    <a:pt x="14461" y="8367"/>
                    <a:pt x="14408" y="8554"/>
                    <a:pt x="14328" y="8679"/>
                  </a:cubicBezTo>
                  <a:cubicBezTo>
                    <a:pt x="14274" y="8742"/>
                    <a:pt x="14167" y="8804"/>
                    <a:pt x="14114" y="8554"/>
                  </a:cubicBezTo>
                  <a:cubicBezTo>
                    <a:pt x="14060" y="8242"/>
                    <a:pt x="14087" y="8117"/>
                    <a:pt x="14167" y="8055"/>
                  </a:cubicBezTo>
                  <a:cubicBezTo>
                    <a:pt x="14194" y="7993"/>
                    <a:pt x="14227" y="7977"/>
                    <a:pt x="14264" y="8000"/>
                  </a:cubicBezTo>
                  <a:close/>
                  <a:moveTo>
                    <a:pt x="17259" y="7813"/>
                  </a:moveTo>
                  <a:cubicBezTo>
                    <a:pt x="17295" y="7837"/>
                    <a:pt x="17335" y="7899"/>
                    <a:pt x="17376" y="7993"/>
                  </a:cubicBezTo>
                  <a:cubicBezTo>
                    <a:pt x="17456" y="8180"/>
                    <a:pt x="17376" y="8430"/>
                    <a:pt x="17322" y="8492"/>
                  </a:cubicBezTo>
                  <a:cubicBezTo>
                    <a:pt x="17269" y="8554"/>
                    <a:pt x="17162" y="8617"/>
                    <a:pt x="17108" y="8367"/>
                  </a:cubicBezTo>
                  <a:cubicBezTo>
                    <a:pt x="17055" y="8117"/>
                    <a:pt x="17081" y="7993"/>
                    <a:pt x="17162" y="7868"/>
                  </a:cubicBezTo>
                  <a:cubicBezTo>
                    <a:pt x="17188" y="7805"/>
                    <a:pt x="17222" y="7790"/>
                    <a:pt x="17259" y="7813"/>
                  </a:cubicBezTo>
                  <a:close/>
                  <a:moveTo>
                    <a:pt x="6778" y="7813"/>
                  </a:moveTo>
                  <a:cubicBezTo>
                    <a:pt x="6815" y="7837"/>
                    <a:pt x="6855" y="7899"/>
                    <a:pt x="6895" y="7993"/>
                  </a:cubicBezTo>
                  <a:cubicBezTo>
                    <a:pt x="6975" y="8180"/>
                    <a:pt x="6921" y="8367"/>
                    <a:pt x="6841" y="8492"/>
                  </a:cubicBezTo>
                  <a:cubicBezTo>
                    <a:pt x="6788" y="8554"/>
                    <a:pt x="6681" y="8617"/>
                    <a:pt x="6627" y="8367"/>
                  </a:cubicBezTo>
                  <a:cubicBezTo>
                    <a:pt x="6574" y="8117"/>
                    <a:pt x="6574" y="7930"/>
                    <a:pt x="6681" y="7868"/>
                  </a:cubicBezTo>
                  <a:cubicBezTo>
                    <a:pt x="6708" y="7805"/>
                    <a:pt x="6741" y="7790"/>
                    <a:pt x="6778" y="7813"/>
                  </a:cubicBezTo>
                  <a:close/>
                  <a:moveTo>
                    <a:pt x="19718" y="7251"/>
                  </a:moveTo>
                  <a:cubicBezTo>
                    <a:pt x="19755" y="7275"/>
                    <a:pt x="19795" y="7337"/>
                    <a:pt x="19835" y="7431"/>
                  </a:cubicBezTo>
                  <a:cubicBezTo>
                    <a:pt x="19916" y="7618"/>
                    <a:pt x="19862" y="7805"/>
                    <a:pt x="19782" y="7930"/>
                  </a:cubicBezTo>
                  <a:cubicBezTo>
                    <a:pt x="19728" y="7993"/>
                    <a:pt x="19621" y="8055"/>
                    <a:pt x="19568" y="7805"/>
                  </a:cubicBezTo>
                  <a:cubicBezTo>
                    <a:pt x="19515" y="7556"/>
                    <a:pt x="19541" y="7431"/>
                    <a:pt x="19621" y="7306"/>
                  </a:cubicBezTo>
                  <a:cubicBezTo>
                    <a:pt x="19648" y="7244"/>
                    <a:pt x="19682" y="7228"/>
                    <a:pt x="19718" y="7251"/>
                  </a:cubicBezTo>
                  <a:close/>
                  <a:moveTo>
                    <a:pt x="18328" y="7251"/>
                  </a:moveTo>
                  <a:cubicBezTo>
                    <a:pt x="18365" y="7275"/>
                    <a:pt x="18405" y="7337"/>
                    <a:pt x="18445" y="7431"/>
                  </a:cubicBezTo>
                  <a:cubicBezTo>
                    <a:pt x="18525" y="7618"/>
                    <a:pt x="18445" y="7868"/>
                    <a:pt x="18392" y="7930"/>
                  </a:cubicBezTo>
                  <a:cubicBezTo>
                    <a:pt x="18338" y="7993"/>
                    <a:pt x="18231" y="8055"/>
                    <a:pt x="18178" y="7805"/>
                  </a:cubicBezTo>
                  <a:cubicBezTo>
                    <a:pt x="18124" y="7556"/>
                    <a:pt x="18151" y="7431"/>
                    <a:pt x="18231" y="7306"/>
                  </a:cubicBezTo>
                  <a:cubicBezTo>
                    <a:pt x="18258" y="7244"/>
                    <a:pt x="18291" y="7228"/>
                    <a:pt x="18328" y="7251"/>
                  </a:cubicBezTo>
                  <a:close/>
                  <a:moveTo>
                    <a:pt x="9505" y="6939"/>
                  </a:moveTo>
                  <a:cubicBezTo>
                    <a:pt x="9542" y="6963"/>
                    <a:pt x="9582" y="7025"/>
                    <a:pt x="9622" y="7119"/>
                  </a:cubicBezTo>
                  <a:cubicBezTo>
                    <a:pt x="9702" y="7306"/>
                    <a:pt x="9622" y="7556"/>
                    <a:pt x="9568" y="7618"/>
                  </a:cubicBezTo>
                  <a:cubicBezTo>
                    <a:pt x="9515" y="7681"/>
                    <a:pt x="9408" y="7743"/>
                    <a:pt x="9355" y="7493"/>
                  </a:cubicBezTo>
                  <a:cubicBezTo>
                    <a:pt x="9301" y="7244"/>
                    <a:pt x="9328" y="7119"/>
                    <a:pt x="9408" y="6994"/>
                  </a:cubicBezTo>
                  <a:cubicBezTo>
                    <a:pt x="9435" y="6931"/>
                    <a:pt x="9468" y="6916"/>
                    <a:pt x="9505" y="6939"/>
                  </a:cubicBezTo>
                  <a:close/>
                  <a:moveTo>
                    <a:pt x="15735" y="6814"/>
                  </a:moveTo>
                  <a:cubicBezTo>
                    <a:pt x="15771" y="6838"/>
                    <a:pt x="15811" y="6900"/>
                    <a:pt x="15852" y="6994"/>
                  </a:cubicBezTo>
                  <a:cubicBezTo>
                    <a:pt x="15932" y="7181"/>
                    <a:pt x="15852" y="7431"/>
                    <a:pt x="15798" y="7493"/>
                  </a:cubicBezTo>
                  <a:cubicBezTo>
                    <a:pt x="15745" y="7556"/>
                    <a:pt x="15638" y="7618"/>
                    <a:pt x="15584" y="7368"/>
                  </a:cubicBezTo>
                  <a:cubicBezTo>
                    <a:pt x="15531" y="7119"/>
                    <a:pt x="15557" y="6994"/>
                    <a:pt x="15638" y="6869"/>
                  </a:cubicBezTo>
                  <a:cubicBezTo>
                    <a:pt x="15664" y="6807"/>
                    <a:pt x="15698" y="6791"/>
                    <a:pt x="15735" y="6814"/>
                  </a:cubicBezTo>
                  <a:close/>
                  <a:moveTo>
                    <a:pt x="16537" y="6752"/>
                  </a:moveTo>
                  <a:cubicBezTo>
                    <a:pt x="16573" y="6775"/>
                    <a:pt x="16614" y="6838"/>
                    <a:pt x="16654" y="6931"/>
                  </a:cubicBezTo>
                  <a:cubicBezTo>
                    <a:pt x="16734" y="7119"/>
                    <a:pt x="16680" y="7306"/>
                    <a:pt x="16600" y="7431"/>
                  </a:cubicBezTo>
                  <a:cubicBezTo>
                    <a:pt x="16547" y="7493"/>
                    <a:pt x="16440" y="7556"/>
                    <a:pt x="16386" y="7306"/>
                  </a:cubicBezTo>
                  <a:cubicBezTo>
                    <a:pt x="16333" y="7056"/>
                    <a:pt x="16360" y="6869"/>
                    <a:pt x="16440" y="6807"/>
                  </a:cubicBezTo>
                  <a:cubicBezTo>
                    <a:pt x="16467" y="6744"/>
                    <a:pt x="16500" y="6729"/>
                    <a:pt x="16537" y="6752"/>
                  </a:cubicBezTo>
                  <a:close/>
                  <a:moveTo>
                    <a:pt x="11136" y="6690"/>
                  </a:moveTo>
                  <a:cubicBezTo>
                    <a:pt x="11173" y="6713"/>
                    <a:pt x="11213" y="6775"/>
                    <a:pt x="11253" y="6869"/>
                  </a:cubicBezTo>
                  <a:cubicBezTo>
                    <a:pt x="11333" y="7056"/>
                    <a:pt x="11253" y="7306"/>
                    <a:pt x="11199" y="7368"/>
                  </a:cubicBezTo>
                  <a:cubicBezTo>
                    <a:pt x="11146" y="7431"/>
                    <a:pt x="11039" y="7493"/>
                    <a:pt x="10985" y="7244"/>
                  </a:cubicBezTo>
                  <a:cubicBezTo>
                    <a:pt x="10932" y="6931"/>
                    <a:pt x="10959" y="6807"/>
                    <a:pt x="11039" y="6744"/>
                  </a:cubicBezTo>
                  <a:cubicBezTo>
                    <a:pt x="11066" y="6682"/>
                    <a:pt x="11099" y="6666"/>
                    <a:pt x="11136" y="6690"/>
                  </a:cubicBezTo>
                  <a:close/>
                  <a:moveTo>
                    <a:pt x="7607" y="6565"/>
                  </a:moveTo>
                  <a:cubicBezTo>
                    <a:pt x="7643" y="6588"/>
                    <a:pt x="7683" y="6651"/>
                    <a:pt x="7724" y="6744"/>
                  </a:cubicBezTo>
                  <a:cubicBezTo>
                    <a:pt x="7804" y="6931"/>
                    <a:pt x="7724" y="7181"/>
                    <a:pt x="7670" y="7244"/>
                  </a:cubicBezTo>
                  <a:cubicBezTo>
                    <a:pt x="7617" y="7306"/>
                    <a:pt x="7510" y="7368"/>
                    <a:pt x="7456" y="7119"/>
                  </a:cubicBezTo>
                  <a:cubicBezTo>
                    <a:pt x="7403" y="6869"/>
                    <a:pt x="7429" y="6682"/>
                    <a:pt x="7510" y="6619"/>
                  </a:cubicBezTo>
                  <a:cubicBezTo>
                    <a:pt x="7536" y="6557"/>
                    <a:pt x="7570" y="6541"/>
                    <a:pt x="7607" y="6565"/>
                  </a:cubicBezTo>
                  <a:close/>
                  <a:moveTo>
                    <a:pt x="12847" y="6502"/>
                  </a:moveTo>
                  <a:cubicBezTo>
                    <a:pt x="12884" y="6526"/>
                    <a:pt x="12924" y="6588"/>
                    <a:pt x="12964" y="6682"/>
                  </a:cubicBezTo>
                  <a:cubicBezTo>
                    <a:pt x="13044" y="6869"/>
                    <a:pt x="12991" y="7056"/>
                    <a:pt x="12911" y="7181"/>
                  </a:cubicBezTo>
                  <a:cubicBezTo>
                    <a:pt x="12857" y="7244"/>
                    <a:pt x="12750" y="7306"/>
                    <a:pt x="12697" y="7056"/>
                  </a:cubicBezTo>
                  <a:cubicBezTo>
                    <a:pt x="12643" y="6744"/>
                    <a:pt x="12670" y="6619"/>
                    <a:pt x="12750" y="6557"/>
                  </a:cubicBezTo>
                  <a:cubicBezTo>
                    <a:pt x="12777" y="6495"/>
                    <a:pt x="12810" y="6479"/>
                    <a:pt x="12847" y="6502"/>
                  </a:cubicBezTo>
                  <a:close/>
                  <a:moveTo>
                    <a:pt x="14986" y="6377"/>
                  </a:moveTo>
                  <a:cubicBezTo>
                    <a:pt x="15023" y="6401"/>
                    <a:pt x="15063" y="6463"/>
                    <a:pt x="15103" y="6557"/>
                  </a:cubicBezTo>
                  <a:cubicBezTo>
                    <a:pt x="15183" y="6744"/>
                    <a:pt x="15103" y="6994"/>
                    <a:pt x="15049" y="7056"/>
                  </a:cubicBezTo>
                  <a:cubicBezTo>
                    <a:pt x="14996" y="7119"/>
                    <a:pt x="14889" y="7181"/>
                    <a:pt x="14836" y="6931"/>
                  </a:cubicBezTo>
                  <a:cubicBezTo>
                    <a:pt x="14782" y="6619"/>
                    <a:pt x="14809" y="6495"/>
                    <a:pt x="14889" y="6432"/>
                  </a:cubicBezTo>
                  <a:cubicBezTo>
                    <a:pt x="14916" y="6370"/>
                    <a:pt x="14949" y="6354"/>
                    <a:pt x="14986" y="6377"/>
                  </a:cubicBezTo>
                  <a:close/>
                  <a:moveTo>
                    <a:pt x="13886" y="6104"/>
                  </a:moveTo>
                  <a:cubicBezTo>
                    <a:pt x="13927" y="6120"/>
                    <a:pt x="13967" y="6182"/>
                    <a:pt x="14007" y="6307"/>
                  </a:cubicBezTo>
                  <a:cubicBezTo>
                    <a:pt x="14087" y="6495"/>
                    <a:pt x="14033" y="6682"/>
                    <a:pt x="13953" y="6807"/>
                  </a:cubicBezTo>
                  <a:cubicBezTo>
                    <a:pt x="13900" y="6869"/>
                    <a:pt x="13793" y="6931"/>
                    <a:pt x="13739" y="6682"/>
                  </a:cubicBezTo>
                  <a:cubicBezTo>
                    <a:pt x="13686" y="6432"/>
                    <a:pt x="13713" y="6245"/>
                    <a:pt x="13766" y="6182"/>
                  </a:cubicBezTo>
                  <a:cubicBezTo>
                    <a:pt x="13806" y="6120"/>
                    <a:pt x="13846" y="6089"/>
                    <a:pt x="13886" y="6104"/>
                  </a:cubicBezTo>
                  <a:close/>
                  <a:moveTo>
                    <a:pt x="8409" y="6065"/>
                  </a:moveTo>
                  <a:cubicBezTo>
                    <a:pt x="8445" y="6089"/>
                    <a:pt x="8486" y="6151"/>
                    <a:pt x="8526" y="6245"/>
                  </a:cubicBezTo>
                  <a:cubicBezTo>
                    <a:pt x="8606" y="6432"/>
                    <a:pt x="8552" y="6619"/>
                    <a:pt x="8472" y="6744"/>
                  </a:cubicBezTo>
                  <a:cubicBezTo>
                    <a:pt x="8419" y="6807"/>
                    <a:pt x="8312" y="6869"/>
                    <a:pt x="8258" y="6619"/>
                  </a:cubicBezTo>
                  <a:cubicBezTo>
                    <a:pt x="8205" y="6370"/>
                    <a:pt x="8232" y="6245"/>
                    <a:pt x="8312" y="6120"/>
                  </a:cubicBezTo>
                  <a:cubicBezTo>
                    <a:pt x="8339" y="6058"/>
                    <a:pt x="8372" y="6042"/>
                    <a:pt x="8409" y="6065"/>
                  </a:cubicBezTo>
                  <a:close/>
                  <a:moveTo>
                    <a:pt x="12018" y="5816"/>
                  </a:moveTo>
                  <a:cubicBezTo>
                    <a:pt x="12055" y="5839"/>
                    <a:pt x="12095" y="5902"/>
                    <a:pt x="12135" y="5995"/>
                  </a:cubicBezTo>
                  <a:cubicBezTo>
                    <a:pt x="12215" y="6182"/>
                    <a:pt x="12162" y="6370"/>
                    <a:pt x="12082" y="6495"/>
                  </a:cubicBezTo>
                  <a:cubicBezTo>
                    <a:pt x="12028" y="6557"/>
                    <a:pt x="11921" y="6619"/>
                    <a:pt x="11868" y="6370"/>
                  </a:cubicBezTo>
                  <a:cubicBezTo>
                    <a:pt x="11814" y="6120"/>
                    <a:pt x="11841" y="5995"/>
                    <a:pt x="11921" y="5870"/>
                  </a:cubicBezTo>
                  <a:cubicBezTo>
                    <a:pt x="11948" y="5808"/>
                    <a:pt x="11981" y="5792"/>
                    <a:pt x="12018" y="5816"/>
                  </a:cubicBezTo>
                  <a:close/>
                  <a:moveTo>
                    <a:pt x="17419" y="5504"/>
                  </a:moveTo>
                  <a:cubicBezTo>
                    <a:pt x="17456" y="5527"/>
                    <a:pt x="17496" y="5589"/>
                    <a:pt x="17536" y="5683"/>
                  </a:cubicBezTo>
                  <a:cubicBezTo>
                    <a:pt x="17616" y="5870"/>
                    <a:pt x="17563" y="6058"/>
                    <a:pt x="17483" y="6182"/>
                  </a:cubicBezTo>
                  <a:cubicBezTo>
                    <a:pt x="17429" y="6245"/>
                    <a:pt x="17322" y="6307"/>
                    <a:pt x="17269" y="6058"/>
                  </a:cubicBezTo>
                  <a:cubicBezTo>
                    <a:pt x="17215" y="5745"/>
                    <a:pt x="17242" y="5621"/>
                    <a:pt x="17322" y="5558"/>
                  </a:cubicBezTo>
                  <a:cubicBezTo>
                    <a:pt x="17349" y="5496"/>
                    <a:pt x="17382" y="5480"/>
                    <a:pt x="17419" y="5504"/>
                  </a:cubicBezTo>
                  <a:close/>
                  <a:moveTo>
                    <a:pt x="10330" y="5480"/>
                  </a:moveTo>
                  <a:cubicBezTo>
                    <a:pt x="10371" y="5496"/>
                    <a:pt x="10411" y="5558"/>
                    <a:pt x="10451" y="5683"/>
                  </a:cubicBezTo>
                  <a:cubicBezTo>
                    <a:pt x="10531" y="5870"/>
                    <a:pt x="10477" y="6058"/>
                    <a:pt x="10397" y="6182"/>
                  </a:cubicBezTo>
                  <a:cubicBezTo>
                    <a:pt x="10344" y="6245"/>
                    <a:pt x="10237" y="6307"/>
                    <a:pt x="10183" y="6058"/>
                  </a:cubicBezTo>
                  <a:cubicBezTo>
                    <a:pt x="10130" y="5808"/>
                    <a:pt x="10157" y="5621"/>
                    <a:pt x="10210" y="5558"/>
                  </a:cubicBezTo>
                  <a:cubicBezTo>
                    <a:pt x="10250" y="5496"/>
                    <a:pt x="10290" y="5465"/>
                    <a:pt x="10330" y="5480"/>
                  </a:cubicBezTo>
                  <a:close/>
                  <a:moveTo>
                    <a:pt x="19077" y="5067"/>
                  </a:moveTo>
                  <a:cubicBezTo>
                    <a:pt x="19113" y="5090"/>
                    <a:pt x="19154" y="5152"/>
                    <a:pt x="19194" y="5246"/>
                  </a:cubicBezTo>
                  <a:cubicBezTo>
                    <a:pt x="19274" y="5433"/>
                    <a:pt x="19220" y="5621"/>
                    <a:pt x="19140" y="5745"/>
                  </a:cubicBezTo>
                  <a:cubicBezTo>
                    <a:pt x="19087" y="5808"/>
                    <a:pt x="18980" y="5870"/>
                    <a:pt x="18926" y="5621"/>
                  </a:cubicBezTo>
                  <a:cubicBezTo>
                    <a:pt x="18873" y="5308"/>
                    <a:pt x="18900" y="5184"/>
                    <a:pt x="18980" y="5121"/>
                  </a:cubicBezTo>
                  <a:cubicBezTo>
                    <a:pt x="19007" y="5059"/>
                    <a:pt x="19040" y="5043"/>
                    <a:pt x="19077" y="5067"/>
                  </a:cubicBezTo>
                  <a:close/>
                  <a:moveTo>
                    <a:pt x="18248" y="4942"/>
                  </a:moveTo>
                  <a:cubicBezTo>
                    <a:pt x="18285" y="4965"/>
                    <a:pt x="18325" y="5028"/>
                    <a:pt x="18365" y="5121"/>
                  </a:cubicBezTo>
                  <a:cubicBezTo>
                    <a:pt x="18445" y="5308"/>
                    <a:pt x="18392" y="5496"/>
                    <a:pt x="18311" y="5621"/>
                  </a:cubicBezTo>
                  <a:cubicBezTo>
                    <a:pt x="18258" y="5683"/>
                    <a:pt x="18151" y="5745"/>
                    <a:pt x="18097" y="5496"/>
                  </a:cubicBezTo>
                  <a:cubicBezTo>
                    <a:pt x="18044" y="5184"/>
                    <a:pt x="18071" y="5059"/>
                    <a:pt x="18151" y="4996"/>
                  </a:cubicBezTo>
                  <a:cubicBezTo>
                    <a:pt x="18178" y="4934"/>
                    <a:pt x="18211" y="4918"/>
                    <a:pt x="18248" y="4942"/>
                  </a:cubicBezTo>
                  <a:close/>
                  <a:moveTo>
                    <a:pt x="13248" y="4567"/>
                  </a:moveTo>
                  <a:cubicBezTo>
                    <a:pt x="13285" y="4591"/>
                    <a:pt x="13325" y="4653"/>
                    <a:pt x="13365" y="4747"/>
                  </a:cubicBezTo>
                  <a:cubicBezTo>
                    <a:pt x="13445" y="4934"/>
                    <a:pt x="13392" y="5121"/>
                    <a:pt x="13312" y="5246"/>
                  </a:cubicBezTo>
                  <a:cubicBezTo>
                    <a:pt x="13258" y="5309"/>
                    <a:pt x="13151" y="5371"/>
                    <a:pt x="13098" y="5121"/>
                  </a:cubicBezTo>
                  <a:cubicBezTo>
                    <a:pt x="13044" y="4809"/>
                    <a:pt x="13071" y="4684"/>
                    <a:pt x="13151" y="4622"/>
                  </a:cubicBezTo>
                  <a:cubicBezTo>
                    <a:pt x="13178" y="4559"/>
                    <a:pt x="13211" y="4544"/>
                    <a:pt x="13248" y="4567"/>
                  </a:cubicBezTo>
                  <a:close/>
                  <a:moveTo>
                    <a:pt x="8863" y="4567"/>
                  </a:moveTo>
                  <a:cubicBezTo>
                    <a:pt x="8900" y="4591"/>
                    <a:pt x="8940" y="4653"/>
                    <a:pt x="8980" y="4747"/>
                  </a:cubicBezTo>
                  <a:cubicBezTo>
                    <a:pt x="9060" y="4934"/>
                    <a:pt x="8980" y="5184"/>
                    <a:pt x="8927" y="5246"/>
                  </a:cubicBezTo>
                  <a:cubicBezTo>
                    <a:pt x="8873" y="5309"/>
                    <a:pt x="8766" y="5371"/>
                    <a:pt x="8713" y="5121"/>
                  </a:cubicBezTo>
                  <a:cubicBezTo>
                    <a:pt x="8659" y="4872"/>
                    <a:pt x="8686" y="4747"/>
                    <a:pt x="8766" y="4622"/>
                  </a:cubicBezTo>
                  <a:cubicBezTo>
                    <a:pt x="8793" y="4559"/>
                    <a:pt x="8826" y="4544"/>
                    <a:pt x="8863" y="4567"/>
                  </a:cubicBezTo>
                  <a:close/>
                  <a:moveTo>
                    <a:pt x="11430" y="4318"/>
                  </a:moveTo>
                  <a:cubicBezTo>
                    <a:pt x="11467" y="4341"/>
                    <a:pt x="11507" y="4403"/>
                    <a:pt x="11547" y="4497"/>
                  </a:cubicBezTo>
                  <a:cubicBezTo>
                    <a:pt x="11627" y="4684"/>
                    <a:pt x="11547" y="4934"/>
                    <a:pt x="11493" y="4996"/>
                  </a:cubicBezTo>
                  <a:cubicBezTo>
                    <a:pt x="11440" y="5059"/>
                    <a:pt x="11333" y="5121"/>
                    <a:pt x="11280" y="4872"/>
                  </a:cubicBezTo>
                  <a:cubicBezTo>
                    <a:pt x="11226" y="4622"/>
                    <a:pt x="11226" y="4435"/>
                    <a:pt x="11333" y="4372"/>
                  </a:cubicBezTo>
                  <a:cubicBezTo>
                    <a:pt x="11360" y="4310"/>
                    <a:pt x="11393" y="4294"/>
                    <a:pt x="11430" y="4318"/>
                  </a:cubicBezTo>
                  <a:close/>
                  <a:moveTo>
                    <a:pt x="16560" y="4263"/>
                  </a:moveTo>
                  <a:cubicBezTo>
                    <a:pt x="16600" y="4294"/>
                    <a:pt x="16640" y="4372"/>
                    <a:pt x="16680" y="4497"/>
                  </a:cubicBezTo>
                  <a:cubicBezTo>
                    <a:pt x="16761" y="4684"/>
                    <a:pt x="16707" y="4872"/>
                    <a:pt x="16627" y="4996"/>
                  </a:cubicBezTo>
                  <a:cubicBezTo>
                    <a:pt x="16573" y="5059"/>
                    <a:pt x="16467" y="5121"/>
                    <a:pt x="16413" y="4872"/>
                  </a:cubicBezTo>
                  <a:cubicBezTo>
                    <a:pt x="16360" y="4559"/>
                    <a:pt x="16386" y="4435"/>
                    <a:pt x="16440" y="4310"/>
                  </a:cubicBezTo>
                  <a:cubicBezTo>
                    <a:pt x="16480" y="4247"/>
                    <a:pt x="16520" y="4232"/>
                    <a:pt x="16560" y="4263"/>
                  </a:cubicBezTo>
                  <a:close/>
                  <a:moveTo>
                    <a:pt x="14585" y="4255"/>
                  </a:moveTo>
                  <a:cubicBezTo>
                    <a:pt x="14622" y="4279"/>
                    <a:pt x="14662" y="4341"/>
                    <a:pt x="14702" y="4435"/>
                  </a:cubicBezTo>
                  <a:cubicBezTo>
                    <a:pt x="14782" y="4622"/>
                    <a:pt x="14729" y="4809"/>
                    <a:pt x="14648" y="4934"/>
                  </a:cubicBezTo>
                  <a:cubicBezTo>
                    <a:pt x="14568" y="5059"/>
                    <a:pt x="14461" y="5121"/>
                    <a:pt x="14408" y="4809"/>
                  </a:cubicBezTo>
                  <a:cubicBezTo>
                    <a:pt x="14354" y="4559"/>
                    <a:pt x="14381" y="4435"/>
                    <a:pt x="14488" y="4310"/>
                  </a:cubicBezTo>
                  <a:cubicBezTo>
                    <a:pt x="14515" y="4247"/>
                    <a:pt x="14548" y="4232"/>
                    <a:pt x="14585" y="4255"/>
                  </a:cubicBezTo>
                  <a:close/>
                  <a:moveTo>
                    <a:pt x="15574" y="4130"/>
                  </a:moveTo>
                  <a:cubicBezTo>
                    <a:pt x="15611" y="4154"/>
                    <a:pt x="15651" y="4216"/>
                    <a:pt x="15691" y="4310"/>
                  </a:cubicBezTo>
                  <a:cubicBezTo>
                    <a:pt x="15771" y="4497"/>
                    <a:pt x="15718" y="4684"/>
                    <a:pt x="15638" y="4809"/>
                  </a:cubicBezTo>
                  <a:cubicBezTo>
                    <a:pt x="15584" y="4934"/>
                    <a:pt x="15477" y="4934"/>
                    <a:pt x="15424" y="4684"/>
                  </a:cubicBezTo>
                  <a:cubicBezTo>
                    <a:pt x="15370" y="4435"/>
                    <a:pt x="15397" y="4310"/>
                    <a:pt x="15477" y="4185"/>
                  </a:cubicBezTo>
                  <a:cubicBezTo>
                    <a:pt x="15504" y="4122"/>
                    <a:pt x="15537" y="4107"/>
                    <a:pt x="15574" y="4130"/>
                  </a:cubicBezTo>
                  <a:close/>
                  <a:moveTo>
                    <a:pt x="9585" y="4068"/>
                  </a:moveTo>
                  <a:cubicBezTo>
                    <a:pt x="9622" y="4091"/>
                    <a:pt x="9662" y="4154"/>
                    <a:pt x="9702" y="4247"/>
                  </a:cubicBezTo>
                  <a:cubicBezTo>
                    <a:pt x="9782" y="4435"/>
                    <a:pt x="9729" y="4622"/>
                    <a:pt x="9649" y="4747"/>
                  </a:cubicBezTo>
                  <a:cubicBezTo>
                    <a:pt x="9595" y="4809"/>
                    <a:pt x="9488" y="4872"/>
                    <a:pt x="9435" y="4622"/>
                  </a:cubicBezTo>
                  <a:cubicBezTo>
                    <a:pt x="9381" y="4372"/>
                    <a:pt x="9408" y="4185"/>
                    <a:pt x="9488" y="4122"/>
                  </a:cubicBezTo>
                  <a:cubicBezTo>
                    <a:pt x="9515" y="4060"/>
                    <a:pt x="9548" y="4044"/>
                    <a:pt x="9585" y="4068"/>
                  </a:cubicBezTo>
                  <a:close/>
                  <a:moveTo>
                    <a:pt x="12286" y="3319"/>
                  </a:moveTo>
                  <a:cubicBezTo>
                    <a:pt x="12322" y="3342"/>
                    <a:pt x="12362" y="3405"/>
                    <a:pt x="12403" y="3498"/>
                  </a:cubicBezTo>
                  <a:cubicBezTo>
                    <a:pt x="12483" y="3686"/>
                    <a:pt x="12429" y="3873"/>
                    <a:pt x="12349" y="3998"/>
                  </a:cubicBezTo>
                  <a:cubicBezTo>
                    <a:pt x="12296" y="4060"/>
                    <a:pt x="12189" y="4122"/>
                    <a:pt x="12135" y="3873"/>
                  </a:cubicBezTo>
                  <a:cubicBezTo>
                    <a:pt x="12082" y="3623"/>
                    <a:pt x="12108" y="3498"/>
                    <a:pt x="12189" y="3373"/>
                  </a:cubicBezTo>
                  <a:cubicBezTo>
                    <a:pt x="12215" y="3311"/>
                    <a:pt x="12249" y="3295"/>
                    <a:pt x="12286" y="3319"/>
                  </a:cubicBezTo>
                  <a:close/>
                  <a:moveTo>
                    <a:pt x="17312" y="2882"/>
                  </a:moveTo>
                  <a:cubicBezTo>
                    <a:pt x="17349" y="2905"/>
                    <a:pt x="17389" y="2968"/>
                    <a:pt x="17429" y="3061"/>
                  </a:cubicBezTo>
                  <a:cubicBezTo>
                    <a:pt x="17509" y="3249"/>
                    <a:pt x="17456" y="3436"/>
                    <a:pt x="17376" y="3561"/>
                  </a:cubicBezTo>
                  <a:cubicBezTo>
                    <a:pt x="17322" y="3686"/>
                    <a:pt x="17215" y="3748"/>
                    <a:pt x="17162" y="3498"/>
                  </a:cubicBezTo>
                  <a:cubicBezTo>
                    <a:pt x="17108" y="3186"/>
                    <a:pt x="17135" y="3061"/>
                    <a:pt x="17215" y="2936"/>
                  </a:cubicBezTo>
                  <a:cubicBezTo>
                    <a:pt x="17242" y="2874"/>
                    <a:pt x="17275" y="2858"/>
                    <a:pt x="17312" y="2882"/>
                  </a:cubicBezTo>
                  <a:close/>
                  <a:moveTo>
                    <a:pt x="10869" y="2695"/>
                  </a:moveTo>
                  <a:cubicBezTo>
                    <a:pt x="10905" y="2718"/>
                    <a:pt x="10945" y="2780"/>
                    <a:pt x="10985" y="2874"/>
                  </a:cubicBezTo>
                  <a:cubicBezTo>
                    <a:pt x="11066" y="3061"/>
                    <a:pt x="11012" y="3249"/>
                    <a:pt x="10932" y="3373"/>
                  </a:cubicBezTo>
                  <a:cubicBezTo>
                    <a:pt x="10879" y="3436"/>
                    <a:pt x="10772" y="3498"/>
                    <a:pt x="10718" y="3249"/>
                  </a:cubicBezTo>
                  <a:cubicBezTo>
                    <a:pt x="10665" y="2936"/>
                    <a:pt x="10691" y="2812"/>
                    <a:pt x="10772" y="2749"/>
                  </a:cubicBezTo>
                  <a:cubicBezTo>
                    <a:pt x="10798" y="2687"/>
                    <a:pt x="10832" y="2671"/>
                    <a:pt x="10869" y="2695"/>
                  </a:cubicBezTo>
                  <a:close/>
                  <a:moveTo>
                    <a:pt x="10120" y="2695"/>
                  </a:moveTo>
                  <a:cubicBezTo>
                    <a:pt x="10157" y="2718"/>
                    <a:pt x="10197" y="2780"/>
                    <a:pt x="10237" y="2874"/>
                  </a:cubicBezTo>
                  <a:cubicBezTo>
                    <a:pt x="10317" y="3061"/>
                    <a:pt x="10264" y="3249"/>
                    <a:pt x="10183" y="3373"/>
                  </a:cubicBezTo>
                  <a:cubicBezTo>
                    <a:pt x="10130" y="3436"/>
                    <a:pt x="10023" y="3498"/>
                    <a:pt x="9969" y="3249"/>
                  </a:cubicBezTo>
                  <a:cubicBezTo>
                    <a:pt x="9916" y="2999"/>
                    <a:pt x="9943" y="2874"/>
                    <a:pt x="10023" y="2749"/>
                  </a:cubicBezTo>
                  <a:cubicBezTo>
                    <a:pt x="10050" y="2687"/>
                    <a:pt x="10083" y="2671"/>
                    <a:pt x="10120" y="2695"/>
                  </a:cubicBezTo>
                  <a:close/>
                  <a:moveTo>
                    <a:pt x="18168" y="2632"/>
                  </a:moveTo>
                  <a:cubicBezTo>
                    <a:pt x="18204" y="2656"/>
                    <a:pt x="18245" y="2718"/>
                    <a:pt x="18285" y="2812"/>
                  </a:cubicBezTo>
                  <a:cubicBezTo>
                    <a:pt x="18365" y="2999"/>
                    <a:pt x="18311" y="3186"/>
                    <a:pt x="18231" y="3311"/>
                  </a:cubicBezTo>
                  <a:cubicBezTo>
                    <a:pt x="18178" y="3373"/>
                    <a:pt x="18071" y="3436"/>
                    <a:pt x="18017" y="3186"/>
                  </a:cubicBezTo>
                  <a:cubicBezTo>
                    <a:pt x="17964" y="2874"/>
                    <a:pt x="17991" y="2749"/>
                    <a:pt x="18071" y="2687"/>
                  </a:cubicBezTo>
                  <a:cubicBezTo>
                    <a:pt x="18097" y="2624"/>
                    <a:pt x="18131" y="2609"/>
                    <a:pt x="18168" y="2632"/>
                  </a:cubicBezTo>
                  <a:close/>
                  <a:moveTo>
                    <a:pt x="13168" y="2484"/>
                  </a:moveTo>
                  <a:cubicBezTo>
                    <a:pt x="13205" y="2500"/>
                    <a:pt x="13245" y="2562"/>
                    <a:pt x="13285" y="2687"/>
                  </a:cubicBezTo>
                  <a:cubicBezTo>
                    <a:pt x="13365" y="2874"/>
                    <a:pt x="13312" y="3061"/>
                    <a:pt x="13231" y="3186"/>
                  </a:cubicBezTo>
                  <a:cubicBezTo>
                    <a:pt x="13178" y="3249"/>
                    <a:pt x="13071" y="3311"/>
                    <a:pt x="13017" y="3061"/>
                  </a:cubicBezTo>
                  <a:cubicBezTo>
                    <a:pt x="12964" y="2812"/>
                    <a:pt x="12991" y="2687"/>
                    <a:pt x="13071" y="2562"/>
                  </a:cubicBezTo>
                  <a:cubicBezTo>
                    <a:pt x="13098" y="2500"/>
                    <a:pt x="13131" y="2468"/>
                    <a:pt x="13168" y="2484"/>
                  </a:cubicBezTo>
                  <a:close/>
                  <a:moveTo>
                    <a:pt x="14077" y="2320"/>
                  </a:moveTo>
                  <a:cubicBezTo>
                    <a:pt x="14114" y="2343"/>
                    <a:pt x="14154" y="2406"/>
                    <a:pt x="14194" y="2500"/>
                  </a:cubicBezTo>
                  <a:cubicBezTo>
                    <a:pt x="14274" y="2687"/>
                    <a:pt x="14221" y="2874"/>
                    <a:pt x="14140" y="2999"/>
                  </a:cubicBezTo>
                  <a:cubicBezTo>
                    <a:pt x="14087" y="3061"/>
                    <a:pt x="13980" y="3124"/>
                    <a:pt x="13927" y="2874"/>
                  </a:cubicBezTo>
                  <a:cubicBezTo>
                    <a:pt x="13900" y="2624"/>
                    <a:pt x="13900" y="2500"/>
                    <a:pt x="13980" y="2375"/>
                  </a:cubicBezTo>
                  <a:cubicBezTo>
                    <a:pt x="14007" y="2312"/>
                    <a:pt x="14040" y="2297"/>
                    <a:pt x="14077" y="2320"/>
                  </a:cubicBezTo>
                  <a:close/>
                  <a:moveTo>
                    <a:pt x="16162" y="2258"/>
                  </a:moveTo>
                  <a:cubicBezTo>
                    <a:pt x="16199" y="2281"/>
                    <a:pt x="16239" y="2343"/>
                    <a:pt x="16279" y="2437"/>
                  </a:cubicBezTo>
                  <a:cubicBezTo>
                    <a:pt x="16360" y="2624"/>
                    <a:pt x="16306" y="2812"/>
                    <a:pt x="16226" y="2936"/>
                  </a:cubicBezTo>
                  <a:cubicBezTo>
                    <a:pt x="16172" y="2999"/>
                    <a:pt x="16065" y="3061"/>
                    <a:pt x="16012" y="2812"/>
                  </a:cubicBezTo>
                  <a:cubicBezTo>
                    <a:pt x="15959" y="2562"/>
                    <a:pt x="15985" y="2437"/>
                    <a:pt x="16065" y="2312"/>
                  </a:cubicBezTo>
                  <a:cubicBezTo>
                    <a:pt x="16092" y="2250"/>
                    <a:pt x="16126" y="2234"/>
                    <a:pt x="16162" y="2258"/>
                  </a:cubicBezTo>
                  <a:close/>
                  <a:moveTo>
                    <a:pt x="15036" y="2195"/>
                  </a:moveTo>
                  <a:cubicBezTo>
                    <a:pt x="15076" y="2219"/>
                    <a:pt x="15116" y="2281"/>
                    <a:pt x="15156" y="2375"/>
                  </a:cubicBezTo>
                  <a:cubicBezTo>
                    <a:pt x="15237" y="2562"/>
                    <a:pt x="15183" y="2749"/>
                    <a:pt x="15103" y="2874"/>
                  </a:cubicBezTo>
                  <a:cubicBezTo>
                    <a:pt x="15049" y="2936"/>
                    <a:pt x="14943" y="2999"/>
                    <a:pt x="14889" y="2749"/>
                  </a:cubicBezTo>
                  <a:cubicBezTo>
                    <a:pt x="14836" y="2500"/>
                    <a:pt x="14862" y="2312"/>
                    <a:pt x="14916" y="2250"/>
                  </a:cubicBezTo>
                  <a:cubicBezTo>
                    <a:pt x="14956" y="2187"/>
                    <a:pt x="14996" y="2172"/>
                    <a:pt x="15036" y="2195"/>
                  </a:cubicBezTo>
                  <a:close/>
                  <a:moveTo>
                    <a:pt x="11453" y="1235"/>
                  </a:moveTo>
                  <a:cubicBezTo>
                    <a:pt x="11493" y="1251"/>
                    <a:pt x="11534" y="1313"/>
                    <a:pt x="11574" y="1438"/>
                  </a:cubicBezTo>
                  <a:cubicBezTo>
                    <a:pt x="11654" y="1626"/>
                    <a:pt x="11600" y="1813"/>
                    <a:pt x="11520" y="1938"/>
                  </a:cubicBezTo>
                  <a:cubicBezTo>
                    <a:pt x="11467" y="2000"/>
                    <a:pt x="11360" y="2063"/>
                    <a:pt x="11306" y="1813"/>
                  </a:cubicBezTo>
                  <a:cubicBezTo>
                    <a:pt x="11253" y="1563"/>
                    <a:pt x="11280" y="1438"/>
                    <a:pt x="11333" y="1313"/>
                  </a:cubicBezTo>
                  <a:cubicBezTo>
                    <a:pt x="11373" y="1251"/>
                    <a:pt x="11413" y="1220"/>
                    <a:pt x="11453" y="1235"/>
                  </a:cubicBezTo>
                  <a:close/>
                  <a:moveTo>
                    <a:pt x="16991" y="1009"/>
                  </a:moveTo>
                  <a:cubicBezTo>
                    <a:pt x="17028" y="1033"/>
                    <a:pt x="17068" y="1095"/>
                    <a:pt x="17108" y="1189"/>
                  </a:cubicBezTo>
                  <a:cubicBezTo>
                    <a:pt x="17188" y="1376"/>
                    <a:pt x="17108" y="1626"/>
                    <a:pt x="17055" y="1688"/>
                  </a:cubicBezTo>
                  <a:cubicBezTo>
                    <a:pt x="17001" y="1750"/>
                    <a:pt x="16894" y="1813"/>
                    <a:pt x="16841" y="1563"/>
                  </a:cubicBezTo>
                  <a:cubicBezTo>
                    <a:pt x="16787" y="1251"/>
                    <a:pt x="16814" y="1126"/>
                    <a:pt x="16894" y="1064"/>
                  </a:cubicBezTo>
                  <a:cubicBezTo>
                    <a:pt x="16921" y="1001"/>
                    <a:pt x="16954" y="986"/>
                    <a:pt x="16991" y="1009"/>
                  </a:cubicBezTo>
                  <a:close/>
                  <a:moveTo>
                    <a:pt x="12339" y="884"/>
                  </a:moveTo>
                  <a:cubicBezTo>
                    <a:pt x="12376" y="908"/>
                    <a:pt x="12416" y="970"/>
                    <a:pt x="12456" y="1064"/>
                  </a:cubicBezTo>
                  <a:cubicBezTo>
                    <a:pt x="12536" y="1251"/>
                    <a:pt x="12483" y="1438"/>
                    <a:pt x="12403" y="1563"/>
                  </a:cubicBezTo>
                  <a:cubicBezTo>
                    <a:pt x="12349" y="1626"/>
                    <a:pt x="12242" y="1688"/>
                    <a:pt x="12189" y="1438"/>
                  </a:cubicBezTo>
                  <a:cubicBezTo>
                    <a:pt x="12135" y="1126"/>
                    <a:pt x="12162" y="1001"/>
                    <a:pt x="12242" y="939"/>
                  </a:cubicBezTo>
                  <a:cubicBezTo>
                    <a:pt x="12269" y="877"/>
                    <a:pt x="12302" y="861"/>
                    <a:pt x="12339" y="884"/>
                  </a:cubicBezTo>
                  <a:close/>
                  <a:moveTo>
                    <a:pt x="15895" y="323"/>
                  </a:moveTo>
                  <a:cubicBezTo>
                    <a:pt x="15932" y="346"/>
                    <a:pt x="15972" y="408"/>
                    <a:pt x="16012" y="502"/>
                  </a:cubicBezTo>
                  <a:cubicBezTo>
                    <a:pt x="16092" y="689"/>
                    <a:pt x="16012" y="939"/>
                    <a:pt x="15959" y="1001"/>
                  </a:cubicBezTo>
                  <a:cubicBezTo>
                    <a:pt x="15905" y="1064"/>
                    <a:pt x="15798" y="1126"/>
                    <a:pt x="15745" y="877"/>
                  </a:cubicBezTo>
                  <a:cubicBezTo>
                    <a:pt x="15691" y="627"/>
                    <a:pt x="15718" y="502"/>
                    <a:pt x="15798" y="377"/>
                  </a:cubicBezTo>
                  <a:cubicBezTo>
                    <a:pt x="15825" y="315"/>
                    <a:pt x="15858" y="299"/>
                    <a:pt x="15895" y="323"/>
                  </a:cubicBezTo>
                  <a:close/>
                  <a:moveTo>
                    <a:pt x="13195" y="198"/>
                  </a:moveTo>
                  <a:cubicBezTo>
                    <a:pt x="13231" y="221"/>
                    <a:pt x="13271" y="284"/>
                    <a:pt x="13312" y="377"/>
                  </a:cubicBezTo>
                  <a:cubicBezTo>
                    <a:pt x="13392" y="564"/>
                    <a:pt x="13312" y="877"/>
                    <a:pt x="13258" y="939"/>
                  </a:cubicBezTo>
                  <a:cubicBezTo>
                    <a:pt x="13205" y="1001"/>
                    <a:pt x="13098" y="1064"/>
                    <a:pt x="13044" y="814"/>
                  </a:cubicBezTo>
                  <a:cubicBezTo>
                    <a:pt x="12991" y="502"/>
                    <a:pt x="12991" y="377"/>
                    <a:pt x="13098" y="252"/>
                  </a:cubicBezTo>
                  <a:cubicBezTo>
                    <a:pt x="13124" y="190"/>
                    <a:pt x="13158" y="174"/>
                    <a:pt x="13195" y="198"/>
                  </a:cubicBezTo>
                  <a:close/>
                  <a:moveTo>
                    <a:pt x="14959" y="73"/>
                  </a:moveTo>
                  <a:cubicBezTo>
                    <a:pt x="14996" y="96"/>
                    <a:pt x="15036" y="159"/>
                    <a:pt x="15076" y="252"/>
                  </a:cubicBezTo>
                  <a:cubicBezTo>
                    <a:pt x="15156" y="440"/>
                    <a:pt x="15103" y="627"/>
                    <a:pt x="15023" y="752"/>
                  </a:cubicBezTo>
                  <a:cubicBezTo>
                    <a:pt x="14969" y="814"/>
                    <a:pt x="14862" y="877"/>
                    <a:pt x="14809" y="627"/>
                  </a:cubicBezTo>
                  <a:cubicBezTo>
                    <a:pt x="14755" y="315"/>
                    <a:pt x="14782" y="190"/>
                    <a:pt x="14862" y="127"/>
                  </a:cubicBezTo>
                  <a:cubicBezTo>
                    <a:pt x="14889" y="65"/>
                    <a:pt x="14922" y="49"/>
                    <a:pt x="14959" y="73"/>
                  </a:cubicBezTo>
                  <a:close/>
                  <a:moveTo>
                    <a:pt x="14077" y="10"/>
                  </a:moveTo>
                  <a:cubicBezTo>
                    <a:pt x="14114" y="34"/>
                    <a:pt x="14154" y="96"/>
                    <a:pt x="14194" y="190"/>
                  </a:cubicBezTo>
                  <a:cubicBezTo>
                    <a:pt x="14274" y="377"/>
                    <a:pt x="14221" y="564"/>
                    <a:pt x="14140" y="689"/>
                  </a:cubicBezTo>
                  <a:cubicBezTo>
                    <a:pt x="14087" y="752"/>
                    <a:pt x="13980" y="814"/>
                    <a:pt x="13927" y="564"/>
                  </a:cubicBezTo>
                  <a:cubicBezTo>
                    <a:pt x="13900" y="252"/>
                    <a:pt x="13900" y="127"/>
                    <a:pt x="13980" y="65"/>
                  </a:cubicBezTo>
                  <a:cubicBezTo>
                    <a:pt x="14007" y="3"/>
                    <a:pt x="14040" y="-13"/>
                    <a:pt x="14077" y="10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" name="Freeform: Shape 21"/>
            <p:cNvSpPr/>
            <p:nvPr/>
          </p:nvSpPr>
          <p:spPr>
            <a:xfrm>
              <a:off x="3474719" y="0"/>
              <a:ext cx="6177284" cy="177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55" y="21179"/>
                  </a:moveTo>
                  <a:cubicBezTo>
                    <a:pt x="14989" y="21179"/>
                    <a:pt x="15016" y="21273"/>
                    <a:pt x="15016" y="21389"/>
                  </a:cubicBezTo>
                  <a:cubicBezTo>
                    <a:pt x="15016" y="21506"/>
                    <a:pt x="14989" y="21600"/>
                    <a:pt x="14955" y="21600"/>
                  </a:cubicBezTo>
                  <a:cubicBezTo>
                    <a:pt x="14922" y="21600"/>
                    <a:pt x="14894" y="21506"/>
                    <a:pt x="14894" y="21389"/>
                  </a:cubicBezTo>
                  <a:cubicBezTo>
                    <a:pt x="14894" y="21273"/>
                    <a:pt x="14922" y="21179"/>
                    <a:pt x="14955" y="21179"/>
                  </a:cubicBezTo>
                  <a:close/>
                  <a:moveTo>
                    <a:pt x="14325" y="21109"/>
                  </a:moveTo>
                  <a:cubicBezTo>
                    <a:pt x="14359" y="21109"/>
                    <a:pt x="14386" y="21203"/>
                    <a:pt x="14386" y="21319"/>
                  </a:cubicBezTo>
                  <a:cubicBezTo>
                    <a:pt x="14386" y="21436"/>
                    <a:pt x="14359" y="21530"/>
                    <a:pt x="14325" y="21530"/>
                  </a:cubicBezTo>
                  <a:cubicBezTo>
                    <a:pt x="14292" y="21530"/>
                    <a:pt x="14265" y="21436"/>
                    <a:pt x="14265" y="21319"/>
                  </a:cubicBezTo>
                  <a:cubicBezTo>
                    <a:pt x="14265" y="21203"/>
                    <a:pt x="14292" y="21109"/>
                    <a:pt x="14325" y="21109"/>
                  </a:cubicBezTo>
                  <a:close/>
                  <a:moveTo>
                    <a:pt x="15443" y="20968"/>
                  </a:moveTo>
                  <a:cubicBezTo>
                    <a:pt x="15477" y="20968"/>
                    <a:pt x="15504" y="21063"/>
                    <a:pt x="15504" y="21179"/>
                  </a:cubicBezTo>
                  <a:cubicBezTo>
                    <a:pt x="15504" y="21295"/>
                    <a:pt x="15477" y="21389"/>
                    <a:pt x="15443" y="21389"/>
                  </a:cubicBezTo>
                  <a:cubicBezTo>
                    <a:pt x="15409" y="21389"/>
                    <a:pt x="15382" y="21295"/>
                    <a:pt x="15382" y="21179"/>
                  </a:cubicBezTo>
                  <a:cubicBezTo>
                    <a:pt x="15382" y="21063"/>
                    <a:pt x="15409" y="20968"/>
                    <a:pt x="15443" y="20968"/>
                  </a:cubicBezTo>
                  <a:close/>
                  <a:moveTo>
                    <a:pt x="15890" y="20758"/>
                  </a:moveTo>
                  <a:cubicBezTo>
                    <a:pt x="15924" y="20758"/>
                    <a:pt x="15951" y="20852"/>
                    <a:pt x="15951" y="20968"/>
                  </a:cubicBezTo>
                  <a:cubicBezTo>
                    <a:pt x="15951" y="21085"/>
                    <a:pt x="15924" y="21179"/>
                    <a:pt x="15890" y="21179"/>
                  </a:cubicBezTo>
                  <a:cubicBezTo>
                    <a:pt x="15856" y="21179"/>
                    <a:pt x="15829" y="21085"/>
                    <a:pt x="15829" y="20968"/>
                  </a:cubicBezTo>
                  <a:cubicBezTo>
                    <a:pt x="15829" y="20852"/>
                    <a:pt x="15856" y="20758"/>
                    <a:pt x="15890" y="20758"/>
                  </a:cubicBezTo>
                  <a:close/>
                  <a:moveTo>
                    <a:pt x="13817" y="20547"/>
                  </a:moveTo>
                  <a:cubicBezTo>
                    <a:pt x="13851" y="20547"/>
                    <a:pt x="13878" y="20642"/>
                    <a:pt x="13878" y="20758"/>
                  </a:cubicBezTo>
                  <a:cubicBezTo>
                    <a:pt x="13878" y="20874"/>
                    <a:pt x="13851" y="20968"/>
                    <a:pt x="13817" y="20968"/>
                  </a:cubicBezTo>
                  <a:cubicBezTo>
                    <a:pt x="13784" y="20968"/>
                    <a:pt x="13757" y="20874"/>
                    <a:pt x="13757" y="20758"/>
                  </a:cubicBezTo>
                  <a:cubicBezTo>
                    <a:pt x="13757" y="20642"/>
                    <a:pt x="13784" y="20547"/>
                    <a:pt x="13817" y="20547"/>
                  </a:cubicBezTo>
                  <a:close/>
                  <a:moveTo>
                    <a:pt x="14549" y="20126"/>
                  </a:moveTo>
                  <a:cubicBezTo>
                    <a:pt x="14583" y="20126"/>
                    <a:pt x="14610" y="20221"/>
                    <a:pt x="14610" y="20337"/>
                  </a:cubicBezTo>
                  <a:cubicBezTo>
                    <a:pt x="14610" y="20453"/>
                    <a:pt x="14583" y="20547"/>
                    <a:pt x="14549" y="20547"/>
                  </a:cubicBezTo>
                  <a:cubicBezTo>
                    <a:pt x="14515" y="20547"/>
                    <a:pt x="14488" y="20453"/>
                    <a:pt x="14488" y="20337"/>
                  </a:cubicBezTo>
                  <a:cubicBezTo>
                    <a:pt x="14488" y="20221"/>
                    <a:pt x="14515" y="20126"/>
                    <a:pt x="14549" y="20126"/>
                  </a:cubicBezTo>
                  <a:close/>
                  <a:moveTo>
                    <a:pt x="15016" y="20056"/>
                  </a:moveTo>
                  <a:cubicBezTo>
                    <a:pt x="15050" y="20056"/>
                    <a:pt x="15077" y="20150"/>
                    <a:pt x="15077" y="20267"/>
                  </a:cubicBezTo>
                  <a:cubicBezTo>
                    <a:pt x="15077" y="20383"/>
                    <a:pt x="15050" y="20477"/>
                    <a:pt x="15016" y="20477"/>
                  </a:cubicBezTo>
                  <a:cubicBezTo>
                    <a:pt x="14983" y="20477"/>
                    <a:pt x="14955" y="20383"/>
                    <a:pt x="14955" y="20267"/>
                  </a:cubicBezTo>
                  <a:cubicBezTo>
                    <a:pt x="14955" y="20150"/>
                    <a:pt x="14983" y="20056"/>
                    <a:pt x="15016" y="20056"/>
                  </a:cubicBezTo>
                  <a:close/>
                  <a:moveTo>
                    <a:pt x="13411" y="19986"/>
                  </a:moveTo>
                  <a:cubicBezTo>
                    <a:pt x="13445" y="19986"/>
                    <a:pt x="13472" y="20080"/>
                    <a:pt x="13472" y="20197"/>
                  </a:cubicBezTo>
                  <a:cubicBezTo>
                    <a:pt x="13472" y="20313"/>
                    <a:pt x="13445" y="20407"/>
                    <a:pt x="13411" y="20407"/>
                  </a:cubicBezTo>
                  <a:cubicBezTo>
                    <a:pt x="13377" y="20407"/>
                    <a:pt x="13350" y="20313"/>
                    <a:pt x="13350" y="20197"/>
                  </a:cubicBezTo>
                  <a:cubicBezTo>
                    <a:pt x="13350" y="20080"/>
                    <a:pt x="13377" y="19986"/>
                    <a:pt x="13411" y="19986"/>
                  </a:cubicBezTo>
                  <a:close/>
                  <a:moveTo>
                    <a:pt x="16357" y="19916"/>
                  </a:moveTo>
                  <a:cubicBezTo>
                    <a:pt x="16391" y="19916"/>
                    <a:pt x="16418" y="20010"/>
                    <a:pt x="16418" y="20126"/>
                  </a:cubicBezTo>
                  <a:cubicBezTo>
                    <a:pt x="16418" y="20243"/>
                    <a:pt x="16391" y="20337"/>
                    <a:pt x="16357" y="20337"/>
                  </a:cubicBezTo>
                  <a:cubicBezTo>
                    <a:pt x="16324" y="20337"/>
                    <a:pt x="16297" y="20243"/>
                    <a:pt x="16297" y="20126"/>
                  </a:cubicBezTo>
                  <a:cubicBezTo>
                    <a:pt x="16297" y="20010"/>
                    <a:pt x="16324" y="19916"/>
                    <a:pt x="16357" y="19916"/>
                  </a:cubicBezTo>
                  <a:close/>
                  <a:moveTo>
                    <a:pt x="14122" y="19635"/>
                  </a:moveTo>
                  <a:cubicBezTo>
                    <a:pt x="14156" y="19635"/>
                    <a:pt x="14183" y="19729"/>
                    <a:pt x="14183" y="19846"/>
                  </a:cubicBezTo>
                  <a:cubicBezTo>
                    <a:pt x="14183" y="19962"/>
                    <a:pt x="14156" y="20056"/>
                    <a:pt x="14122" y="20056"/>
                  </a:cubicBezTo>
                  <a:cubicBezTo>
                    <a:pt x="14089" y="20056"/>
                    <a:pt x="14061" y="19962"/>
                    <a:pt x="14061" y="19846"/>
                  </a:cubicBezTo>
                  <a:cubicBezTo>
                    <a:pt x="14061" y="19729"/>
                    <a:pt x="14089" y="19635"/>
                    <a:pt x="14122" y="19635"/>
                  </a:cubicBezTo>
                  <a:close/>
                  <a:moveTo>
                    <a:pt x="15565" y="19565"/>
                  </a:moveTo>
                  <a:cubicBezTo>
                    <a:pt x="15599" y="19565"/>
                    <a:pt x="15626" y="19659"/>
                    <a:pt x="15626" y="19776"/>
                  </a:cubicBezTo>
                  <a:cubicBezTo>
                    <a:pt x="15626" y="19892"/>
                    <a:pt x="15599" y="19986"/>
                    <a:pt x="15565" y="19986"/>
                  </a:cubicBezTo>
                  <a:cubicBezTo>
                    <a:pt x="15531" y="19986"/>
                    <a:pt x="15504" y="19892"/>
                    <a:pt x="15504" y="19776"/>
                  </a:cubicBezTo>
                  <a:cubicBezTo>
                    <a:pt x="15504" y="19659"/>
                    <a:pt x="15531" y="19565"/>
                    <a:pt x="15565" y="19565"/>
                  </a:cubicBezTo>
                  <a:close/>
                  <a:moveTo>
                    <a:pt x="16012" y="19425"/>
                  </a:moveTo>
                  <a:cubicBezTo>
                    <a:pt x="16046" y="19425"/>
                    <a:pt x="16073" y="19519"/>
                    <a:pt x="16073" y="19635"/>
                  </a:cubicBezTo>
                  <a:cubicBezTo>
                    <a:pt x="16073" y="19751"/>
                    <a:pt x="16046" y="19846"/>
                    <a:pt x="16012" y="19846"/>
                  </a:cubicBezTo>
                  <a:cubicBezTo>
                    <a:pt x="15978" y="19846"/>
                    <a:pt x="15951" y="19751"/>
                    <a:pt x="15951" y="19635"/>
                  </a:cubicBezTo>
                  <a:cubicBezTo>
                    <a:pt x="15951" y="19519"/>
                    <a:pt x="15978" y="19425"/>
                    <a:pt x="16012" y="19425"/>
                  </a:cubicBezTo>
                  <a:close/>
                  <a:moveTo>
                    <a:pt x="13025" y="19425"/>
                  </a:moveTo>
                  <a:cubicBezTo>
                    <a:pt x="13059" y="19425"/>
                    <a:pt x="13086" y="19519"/>
                    <a:pt x="13086" y="19635"/>
                  </a:cubicBezTo>
                  <a:cubicBezTo>
                    <a:pt x="13086" y="19751"/>
                    <a:pt x="13059" y="19846"/>
                    <a:pt x="13025" y="19846"/>
                  </a:cubicBezTo>
                  <a:cubicBezTo>
                    <a:pt x="12991" y="19846"/>
                    <a:pt x="12964" y="19751"/>
                    <a:pt x="12964" y="19635"/>
                  </a:cubicBezTo>
                  <a:cubicBezTo>
                    <a:pt x="12964" y="19519"/>
                    <a:pt x="12991" y="19425"/>
                    <a:pt x="13025" y="19425"/>
                  </a:cubicBezTo>
                  <a:close/>
                  <a:moveTo>
                    <a:pt x="13736" y="19004"/>
                  </a:moveTo>
                  <a:cubicBezTo>
                    <a:pt x="13770" y="19004"/>
                    <a:pt x="13797" y="19098"/>
                    <a:pt x="13797" y="19214"/>
                  </a:cubicBezTo>
                  <a:cubicBezTo>
                    <a:pt x="13797" y="19330"/>
                    <a:pt x="13770" y="19425"/>
                    <a:pt x="13736" y="19425"/>
                  </a:cubicBezTo>
                  <a:cubicBezTo>
                    <a:pt x="13703" y="19425"/>
                    <a:pt x="13675" y="19330"/>
                    <a:pt x="13675" y="19214"/>
                  </a:cubicBezTo>
                  <a:cubicBezTo>
                    <a:pt x="13675" y="19098"/>
                    <a:pt x="13703" y="19004"/>
                    <a:pt x="13736" y="19004"/>
                  </a:cubicBezTo>
                  <a:close/>
                  <a:moveTo>
                    <a:pt x="15159" y="18934"/>
                  </a:moveTo>
                  <a:cubicBezTo>
                    <a:pt x="15192" y="18934"/>
                    <a:pt x="15220" y="19028"/>
                    <a:pt x="15220" y="19144"/>
                  </a:cubicBezTo>
                  <a:cubicBezTo>
                    <a:pt x="15220" y="19260"/>
                    <a:pt x="15192" y="19355"/>
                    <a:pt x="15159" y="19355"/>
                  </a:cubicBezTo>
                  <a:cubicBezTo>
                    <a:pt x="15125" y="19355"/>
                    <a:pt x="15098" y="19260"/>
                    <a:pt x="15098" y="19144"/>
                  </a:cubicBezTo>
                  <a:cubicBezTo>
                    <a:pt x="15098" y="19028"/>
                    <a:pt x="15125" y="18934"/>
                    <a:pt x="15159" y="18934"/>
                  </a:cubicBezTo>
                  <a:close/>
                  <a:moveTo>
                    <a:pt x="16662" y="18863"/>
                  </a:moveTo>
                  <a:cubicBezTo>
                    <a:pt x="16696" y="18863"/>
                    <a:pt x="16723" y="18958"/>
                    <a:pt x="16723" y="19074"/>
                  </a:cubicBezTo>
                  <a:cubicBezTo>
                    <a:pt x="16723" y="19190"/>
                    <a:pt x="16696" y="19284"/>
                    <a:pt x="16662" y="19284"/>
                  </a:cubicBezTo>
                  <a:cubicBezTo>
                    <a:pt x="16629" y="19284"/>
                    <a:pt x="16601" y="19190"/>
                    <a:pt x="16601" y="19074"/>
                  </a:cubicBezTo>
                  <a:cubicBezTo>
                    <a:pt x="16601" y="18958"/>
                    <a:pt x="16629" y="18863"/>
                    <a:pt x="16662" y="18863"/>
                  </a:cubicBezTo>
                  <a:close/>
                  <a:moveTo>
                    <a:pt x="12578" y="18863"/>
                  </a:moveTo>
                  <a:cubicBezTo>
                    <a:pt x="12612" y="18863"/>
                    <a:pt x="12639" y="18958"/>
                    <a:pt x="12639" y="19074"/>
                  </a:cubicBezTo>
                  <a:cubicBezTo>
                    <a:pt x="12639" y="19190"/>
                    <a:pt x="12612" y="19284"/>
                    <a:pt x="12578" y="19284"/>
                  </a:cubicBezTo>
                  <a:cubicBezTo>
                    <a:pt x="12544" y="19284"/>
                    <a:pt x="12517" y="19190"/>
                    <a:pt x="12517" y="19074"/>
                  </a:cubicBezTo>
                  <a:cubicBezTo>
                    <a:pt x="12517" y="18958"/>
                    <a:pt x="12544" y="18863"/>
                    <a:pt x="12578" y="18863"/>
                  </a:cubicBezTo>
                  <a:close/>
                  <a:moveTo>
                    <a:pt x="14691" y="18723"/>
                  </a:moveTo>
                  <a:cubicBezTo>
                    <a:pt x="14725" y="18723"/>
                    <a:pt x="14752" y="18817"/>
                    <a:pt x="14752" y="18934"/>
                  </a:cubicBezTo>
                  <a:cubicBezTo>
                    <a:pt x="14752" y="19050"/>
                    <a:pt x="14725" y="19144"/>
                    <a:pt x="14691" y="19144"/>
                  </a:cubicBezTo>
                  <a:cubicBezTo>
                    <a:pt x="14658" y="19144"/>
                    <a:pt x="14630" y="19050"/>
                    <a:pt x="14630" y="18934"/>
                  </a:cubicBezTo>
                  <a:cubicBezTo>
                    <a:pt x="14630" y="18817"/>
                    <a:pt x="14658" y="18723"/>
                    <a:pt x="14691" y="18723"/>
                  </a:cubicBezTo>
                  <a:close/>
                  <a:moveTo>
                    <a:pt x="14325" y="18442"/>
                  </a:moveTo>
                  <a:cubicBezTo>
                    <a:pt x="14359" y="18442"/>
                    <a:pt x="14386" y="18537"/>
                    <a:pt x="14386" y="18653"/>
                  </a:cubicBezTo>
                  <a:cubicBezTo>
                    <a:pt x="14386" y="18769"/>
                    <a:pt x="14359" y="18863"/>
                    <a:pt x="14325" y="18863"/>
                  </a:cubicBezTo>
                  <a:cubicBezTo>
                    <a:pt x="14292" y="18863"/>
                    <a:pt x="14265" y="18769"/>
                    <a:pt x="14265" y="18653"/>
                  </a:cubicBezTo>
                  <a:cubicBezTo>
                    <a:pt x="14265" y="18537"/>
                    <a:pt x="14292" y="18442"/>
                    <a:pt x="14325" y="18442"/>
                  </a:cubicBezTo>
                  <a:close/>
                  <a:moveTo>
                    <a:pt x="13330" y="18372"/>
                  </a:moveTo>
                  <a:cubicBezTo>
                    <a:pt x="13363" y="18372"/>
                    <a:pt x="13391" y="18466"/>
                    <a:pt x="13391" y="18583"/>
                  </a:cubicBezTo>
                  <a:cubicBezTo>
                    <a:pt x="13391" y="18699"/>
                    <a:pt x="13363" y="18793"/>
                    <a:pt x="13330" y="18793"/>
                  </a:cubicBezTo>
                  <a:cubicBezTo>
                    <a:pt x="13296" y="18793"/>
                    <a:pt x="13269" y="18699"/>
                    <a:pt x="13269" y="18583"/>
                  </a:cubicBezTo>
                  <a:cubicBezTo>
                    <a:pt x="13269" y="18466"/>
                    <a:pt x="13296" y="18372"/>
                    <a:pt x="13330" y="18372"/>
                  </a:cubicBezTo>
                  <a:close/>
                  <a:moveTo>
                    <a:pt x="3576" y="18302"/>
                  </a:moveTo>
                  <a:cubicBezTo>
                    <a:pt x="3610" y="18302"/>
                    <a:pt x="3637" y="18396"/>
                    <a:pt x="3637" y="18512"/>
                  </a:cubicBezTo>
                  <a:cubicBezTo>
                    <a:pt x="3637" y="18629"/>
                    <a:pt x="3610" y="18723"/>
                    <a:pt x="3576" y="18723"/>
                  </a:cubicBezTo>
                  <a:cubicBezTo>
                    <a:pt x="3543" y="18723"/>
                    <a:pt x="3515" y="18629"/>
                    <a:pt x="3515" y="18512"/>
                  </a:cubicBezTo>
                  <a:cubicBezTo>
                    <a:pt x="3515" y="18396"/>
                    <a:pt x="3543" y="18302"/>
                    <a:pt x="3576" y="18302"/>
                  </a:cubicBezTo>
                  <a:close/>
                  <a:moveTo>
                    <a:pt x="4064" y="18232"/>
                  </a:moveTo>
                  <a:cubicBezTo>
                    <a:pt x="4098" y="18232"/>
                    <a:pt x="4125" y="18326"/>
                    <a:pt x="4125" y="18442"/>
                  </a:cubicBezTo>
                  <a:cubicBezTo>
                    <a:pt x="4125" y="18559"/>
                    <a:pt x="4098" y="18653"/>
                    <a:pt x="4064" y="18653"/>
                  </a:cubicBezTo>
                  <a:cubicBezTo>
                    <a:pt x="4030" y="18653"/>
                    <a:pt x="4003" y="18559"/>
                    <a:pt x="4003" y="18442"/>
                  </a:cubicBezTo>
                  <a:cubicBezTo>
                    <a:pt x="4003" y="18326"/>
                    <a:pt x="4030" y="18232"/>
                    <a:pt x="4064" y="18232"/>
                  </a:cubicBezTo>
                  <a:close/>
                  <a:moveTo>
                    <a:pt x="15951" y="18162"/>
                  </a:moveTo>
                  <a:cubicBezTo>
                    <a:pt x="15985" y="18162"/>
                    <a:pt x="16012" y="18256"/>
                    <a:pt x="16012" y="18372"/>
                  </a:cubicBezTo>
                  <a:cubicBezTo>
                    <a:pt x="16012" y="18488"/>
                    <a:pt x="15985" y="18583"/>
                    <a:pt x="15951" y="18583"/>
                  </a:cubicBezTo>
                  <a:cubicBezTo>
                    <a:pt x="15917" y="18583"/>
                    <a:pt x="15890" y="18488"/>
                    <a:pt x="15890" y="18372"/>
                  </a:cubicBezTo>
                  <a:cubicBezTo>
                    <a:pt x="15890" y="18256"/>
                    <a:pt x="15917" y="18162"/>
                    <a:pt x="15951" y="18162"/>
                  </a:cubicBezTo>
                  <a:close/>
                  <a:moveTo>
                    <a:pt x="15484" y="18162"/>
                  </a:moveTo>
                  <a:cubicBezTo>
                    <a:pt x="15517" y="18162"/>
                    <a:pt x="15545" y="18256"/>
                    <a:pt x="15545" y="18372"/>
                  </a:cubicBezTo>
                  <a:cubicBezTo>
                    <a:pt x="15545" y="18488"/>
                    <a:pt x="15517" y="18583"/>
                    <a:pt x="15484" y="18583"/>
                  </a:cubicBezTo>
                  <a:cubicBezTo>
                    <a:pt x="15450" y="18583"/>
                    <a:pt x="15423" y="18488"/>
                    <a:pt x="15423" y="18372"/>
                  </a:cubicBezTo>
                  <a:cubicBezTo>
                    <a:pt x="15423" y="18256"/>
                    <a:pt x="15450" y="18162"/>
                    <a:pt x="15484" y="18162"/>
                  </a:cubicBezTo>
                  <a:close/>
                  <a:moveTo>
                    <a:pt x="4511" y="18162"/>
                  </a:moveTo>
                  <a:cubicBezTo>
                    <a:pt x="4545" y="18162"/>
                    <a:pt x="4572" y="18256"/>
                    <a:pt x="4572" y="18372"/>
                  </a:cubicBezTo>
                  <a:cubicBezTo>
                    <a:pt x="4572" y="18488"/>
                    <a:pt x="4545" y="18583"/>
                    <a:pt x="4511" y="18583"/>
                  </a:cubicBezTo>
                  <a:cubicBezTo>
                    <a:pt x="4477" y="18583"/>
                    <a:pt x="4450" y="18488"/>
                    <a:pt x="4450" y="18372"/>
                  </a:cubicBezTo>
                  <a:cubicBezTo>
                    <a:pt x="4450" y="18256"/>
                    <a:pt x="4477" y="18162"/>
                    <a:pt x="4511" y="18162"/>
                  </a:cubicBezTo>
                  <a:close/>
                  <a:moveTo>
                    <a:pt x="16378" y="18021"/>
                  </a:moveTo>
                  <a:cubicBezTo>
                    <a:pt x="16411" y="18021"/>
                    <a:pt x="16439" y="18116"/>
                    <a:pt x="16439" y="18232"/>
                  </a:cubicBezTo>
                  <a:cubicBezTo>
                    <a:pt x="16439" y="18348"/>
                    <a:pt x="16411" y="18442"/>
                    <a:pt x="16378" y="18442"/>
                  </a:cubicBezTo>
                  <a:cubicBezTo>
                    <a:pt x="16344" y="18442"/>
                    <a:pt x="16317" y="18348"/>
                    <a:pt x="16317" y="18232"/>
                  </a:cubicBezTo>
                  <a:cubicBezTo>
                    <a:pt x="16317" y="18116"/>
                    <a:pt x="16344" y="18021"/>
                    <a:pt x="16378" y="18021"/>
                  </a:cubicBezTo>
                  <a:close/>
                  <a:moveTo>
                    <a:pt x="12862" y="17951"/>
                  </a:moveTo>
                  <a:cubicBezTo>
                    <a:pt x="12896" y="17951"/>
                    <a:pt x="12923" y="18045"/>
                    <a:pt x="12923" y="18162"/>
                  </a:cubicBezTo>
                  <a:cubicBezTo>
                    <a:pt x="12923" y="18278"/>
                    <a:pt x="12896" y="18372"/>
                    <a:pt x="12862" y="18372"/>
                  </a:cubicBezTo>
                  <a:cubicBezTo>
                    <a:pt x="12829" y="18372"/>
                    <a:pt x="12802" y="18278"/>
                    <a:pt x="12802" y="18162"/>
                  </a:cubicBezTo>
                  <a:cubicBezTo>
                    <a:pt x="12802" y="18045"/>
                    <a:pt x="12829" y="17951"/>
                    <a:pt x="12862" y="17951"/>
                  </a:cubicBezTo>
                  <a:close/>
                  <a:moveTo>
                    <a:pt x="13960" y="17881"/>
                  </a:moveTo>
                  <a:cubicBezTo>
                    <a:pt x="13993" y="17881"/>
                    <a:pt x="14021" y="17975"/>
                    <a:pt x="14021" y="18091"/>
                  </a:cubicBezTo>
                  <a:cubicBezTo>
                    <a:pt x="14021" y="18208"/>
                    <a:pt x="13993" y="18302"/>
                    <a:pt x="13960" y="18302"/>
                  </a:cubicBezTo>
                  <a:cubicBezTo>
                    <a:pt x="13926" y="18302"/>
                    <a:pt x="13899" y="18208"/>
                    <a:pt x="13899" y="18091"/>
                  </a:cubicBezTo>
                  <a:cubicBezTo>
                    <a:pt x="13899" y="17975"/>
                    <a:pt x="13926" y="17881"/>
                    <a:pt x="13960" y="17881"/>
                  </a:cubicBezTo>
                  <a:close/>
                  <a:moveTo>
                    <a:pt x="12294" y="17881"/>
                  </a:moveTo>
                  <a:cubicBezTo>
                    <a:pt x="12327" y="17881"/>
                    <a:pt x="12354" y="17975"/>
                    <a:pt x="12354" y="18091"/>
                  </a:cubicBezTo>
                  <a:cubicBezTo>
                    <a:pt x="12354" y="18208"/>
                    <a:pt x="12327" y="18302"/>
                    <a:pt x="12294" y="18302"/>
                  </a:cubicBezTo>
                  <a:cubicBezTo>
                    <a:pt x="12260" y="18302"/>
                    <a:pt x="12233" y="18208"/>
                    <a:pt x="12233" y="18091"/>
                  </a:cubicBezTo>
                  <a:cubicBezTo>
                    <a:pt x="12233" y="17975"/>
                    <a:pt x="12260" y="17881"/>
                    <a:pt x="12294" y="17881"/>
                  </a:cubicBezTo>
                  <a:close/>
                  <a:moveTo>
                    <a:pt x="11948" y="17881"/>
                  </a:moveTo>
                  <a:cubicBezTo>
                    <a:pt x="11982" y="17881"/>
                    <a:pt x="12009" y="17975"/>
                    <a:pt x="12009" y="18091"/>
                  </a:cubicBezTo>
                  <a:cubicBezTo>
                    <a:pt x="12009" y="18208"/>
                    <a:pt x="11982" y="18302"/>
                    <a:pt x="11948" y="18302"/>
                  </a:cubicBezTo>
                  <a:cubicBezTo>
                    <a:pt x="11914" y="18302"/>
                    <a:pt x="11887" y="18208"/>
                    <a:pt x="11887" y="18091"/>
                  </a:cubicBezTo>
                  <a:cubicBezTo>
                    <a:pt x="11887" y="17975"/>
                    <a:pt x="11914" y="17881"/>
                    <a:pt x="11948" y="17881"/>
                  </a:cubicBezTo>
                  <a:close/>
                  <a:moveTo>
                    <a:pt x="4999" y="17881"/>
                  </a:moveTo>
                  <a:cubicBezTo>
                    <a:pt x="5032" y="17881"/>
                    <a:pt x="5060" y="17975"/>
                    <a:pt x="5060" y="18091"/>
                  </a:cubicBezTo>
                  <a:cubicBezTo>
                    <a:pt x="5060" y="18208"/>
                    <a:pt x="5032" y="18302"/>
                    <a:pt x="4999" y="18302"/>
                  </a:cubicBezTo>
                  <a:cubicBezTo>
                    <a:pt x="4965" y="18302"/>
                    <a:pt x="4938" y="18208"/>
                    <a:pt x="4938" y="18091"/>
                  </a:cubicBezTo>
                  <a:cubicBezTo>
                    <a:pt x="4938" y="17975"/>
                    <a:pt x="4965" y="17881"/>
                    <a:pt x="4999" y="17881"/>
                  </a:cubicBezTo>
                  <a:close/>
                  <a:moveTo>
                    <a:pt x="14976" y="17741"/>
                  </a:moveTo>
                  <a:cubicBezTo>
                    <a:pt x="15009" y="17741"/>
                    <a:pt x="15037" y="17835"/>
                    <a:pt x="15037" y="17951"/>
                  </a:cubicBezTo>
                  <a:cubicBezTo>
                    <a:pt x="15037" y="18067"/>
                    <a:pt x="15009" y="18162"/>
                    <a:pt x="14976" y="18162"/>
                  </a:cubicBezTo>
                  <a:cubicBezTo>
                    <a:pt x="14942" y="18162"/>
                    <a:pt x="14915" y="18067"/>
                    <a:pt x="14915" y="17951"/>
                  </a:cubicBezTo>
                  <a:cubicBezTo>
                    <a:pt x="14915" y="17835"/>
                    <a:pt x="14942" y="17741"/>
                    <a:pt x="14976" y="17741"/>
                  </a:cubicBezTo>
                  <a:close/>
                  <a:moveTo>
                    <a:pt x="16845" y="17600"/>
                  </a:moveTo>
                  <a:cubicBezTo>
                    <a:pt x="16879" y="17600"/>
                    <a:pt x="16906" y="17695"/>
                    <a:pt x="16906" y="17811"/>
                  </a:cubicBezTo>
                  <a:cubicBezTo>
                    <a:pt x="16906" y="17927"/>
                    <a:pt x="16879" y="18021"/>
                    <a:pt x="16845" y="18021"/>
                  </a:cubicBezTo>
                  <a:cubicBezTo>
                    <a:pt x="16811" y="18021"/>
                    <a:pt x="16784" y="17927"/>
                    <a:pt x="16784" y="17811"/>
                  </a:cubicBezTo>
                  <a:cubicBezTo>
                    <a:pt x="16784" y="17695"/>
                    <a:pt x="16811" y="17600"/>
                    <a:pt x="16845" y="17600"/>
                  </a:cubicBezTo>
                  <a:close/>
                  <a:moveTo>
                    <a:pt x="3251" y="17600"/>
                  </a:moveTo>
                  <a:cubicBezTo>
                    <a:pt x="3285" y="17600"/>
                    <a:pt x="3312" y="17695"/>
                    <a:pt x="3312" y="17811"/>
                  </a:cubicBezTo>
                  <a:cubicBezTo>
                    <a:pt x="3312" y="17927"/>
                    <a:pt x="3285" y="18021"/>
                    <a:pt x="3251" y="18021"/>
                  </a:cubicBezTo>
                  <a:cubicBezTo>
                    <a:pt x="3218" y="18021"/>
                    <a:pt x="3190" y="17927"/>
                    <a:pt x="3190" y="17811"/>
                  </a:cubicBezTo>
                  <a:cubicBezTo>
                    <a:pt x="3190" y="17695"/>
                    <a:pt x="3218" y="17600"/>
                    <a:pt x="3251" y="17600"/>
                  </a:cubicBezTo>
                  <a:close/>
                  <a:moveTo>
                    <a:pt x="2906" y="17530"/>
                  </a:moveTo>
                  <a:cubicBezTo>
                    <a:pt x="2939" y="17530"/>
                    <a:pt x="2967" y="17624"/>
                    <a:pt x="2967" y="17741"/>
                  </a:cubicBezTo>
                  <a:cubicBezTo>
                    <a:pt x="2967" y="17857"/>
                    <a:pt x="2939" y="17951"/>
                    <a:pt x="2906" y="17951"/>
                  </a:cubicBezTo>
                  <a:cubicBezTo>
                    <a:pt x="2872" y="17951"/>
                    <a:pt x="2845" y="17857"/>
                    <a:pt x="2845" y="17741"/>
                  </a:cubicBezTo>
                  <a:cubicBezTo>
                    <a:pt x="2845" y="17624"/>
                    <a:pt x="2872" y="17530"/>
                    <a:pt x="2906" y="17530"/>
                  </a:cubicBezTo>
                  <a:close/>
                  <a:moveTo>
                    <a:pt x="13574" y="17320"/>
                  </a:moveTo>
                  <a:cubicBezTo>
                    <a:pt x="13607" y="17320"/>
                    <a:pt x="13635" y="17414"/>
                    <a:pt x="13635" y="17530"/>
                  </a:cubicBezTo>
                  <a:cubicBezTo>
                    <a:pt x="13635" y="17646"/>
                    <a:pt x="13607" y="17741"/>
                    <a:pt x="13574" y="17741"/>
                  </a:cubicBezTo>
                  <a:cubicBezTo>
                    <a:pt x="13540" y="17741"/>
                    <a:pt x="13513" y="17646"/>
                    <a:pt x="13513" y="17530"/>
                  </a:cubicBezTo>
                  <a:cubicBezTo>
                    <a:pt x="13513" y="17414"/>
                    <a:pt x="13540" y="17320"/>
                    <a:pt x="13574" y="17320"/>
                  </a:cubicBezTo>
                  <a:close/>
                  <a:moveTo>
                    <a:pt x="11542" y="17320"/>
                  </a:moveTo>
                  <a:cubicBezTo>
                    <a:pt x="11575" y="17320"/>
                    <a:pt x="11603" y="17414"/>
                    <a:pt x="11603" y="17530"/>
                  </a:cubicBezTo>
                  <a:cubicBezTo>
                    <a:pt x="11603" y="17646"/>
                    <a:pt x="11575" y="17741"/>
                    <a:pt x="11542" y="17741"/>
                  </a:cubicBezTo>
                  <a:cubicBezTo>
                    <a:pt x="11508" y="17741"/>
                    <a:pt x="11481" y="17646"/>
                    <a:pt x="11481" y="17530"/>
                  </a:cubicBezTo>
                  <a:cubicBezTo>
                    <a:pt x="11481" y="17414"/>
                    <a:pt x="11508" y="17320"/>
                    <a:pt x="11542" y="17320"/>
                  </a:cubicBezTo>
                  <a:close/>
                  <a:moveTo>
                    <a:pt x="5364" y="17249"/>
                  </a:moveTo>
                  <a:cubicBezTo>
                    <a:pt x="5398" y="17249"/>
                    <a:pt x="5425" y="17344"/>
                    <a:pt x="5425" y="17460"/>
                  </a:cubicBezTo>
                  <a:cubicBezTo>
                    <a:pt x="5425" y="17576"/>
                    <a:pt x="5398" y="17670"/>
                    <a:pt x="5364" y="17670"/>
                  </a:cubicBezTo>
                  <a:cubicBezTo>
                    <a:pt x="5331" y="17670"/>
                    <a:pt x="5303" y="17576"/>
                    <a:pt x="5303" y="17460"/>
                  </a:cubicBezTo>
                  <a:cubicBezTo>
                    <a:pt x="5303" y="17344"/>
                    <a:pt x="5331" y="17249"/>
                    <a:pt x="5364" y="17249"/>
                  </a:cubicBezTo>
                  <a:close/>
                  <a:moveTo>
                    <a:pt x="14447" y="17109"/>
                  </a:moveTo>
                  <a:cubicBezTo>
                    <a:pt x="14481" y="17109"/>
                    <a:pt x="14508" y="17203"/>
                    <a:pt x="14508" y="17320"/>
                  </a:cubicBezTo>
                  <a:cubicBezTo>
                    <a:pt x="14508" y="17436"/>
                    <a:pt x="14481" y="17530"/>
                    <a:pt x="14447" y="17530"/>
                  </a:cubicBezTo>
                  <a:cubicBezTo>
                    <a:pt x="14414" y="17530"/>
                    <a:pt x="14386" y="17436"/>
                    <a:pt x="14386" y="17320"/>
                  </a:cubicBezTo>
                  <a:cubicBezTo>
                    <a:pt x="14386" y="17203"/>
                    <a:pt x="14414" y="17109"/>
                    <a:pt x="14447" y="17109"/>
                  </a:cubicBezTo>
                  <a:close/>
                  <a:moveTo>
                    <a:pt x="3739" y="17109"/>
                  </a:moveTo>
                  <a:cubicBezTo>
                    <a:pt x="3773" y="17109"/>
                    <a:pt x="3800" y="17203"/>
                    <a:pt x="3800" y="17320"/>
                  </a:cubicBezTo>
                  <a:cubicBezTo>
                    <a:pt x="3800" y="17436"/>
                    <a:pt x="3773" y="17530"/>
                    <a:pt x="3739" y="17530"/>
                  </a:cubicBezTo>
                  <a:cubicBezTo>
                    <a:pt x="3705" y="17530"/>
                    <a:pt x="3678" y="17436"/>
                    <a:pt x="3678" y="17320"/>
                  </a:cubicBezTo>
                  <a:cubicBezTo>
                    <a:pt x="3678" y="17203"/>
                    <a:pt x="3705" y="17109"/>
                    <a:pt x="3739" y="17109"/>
                  </a:cubicBezTo>
                  <a:close/>
                  <a:moveTo>
                    <a:pt x="15565" y="16969"/>
                  </a:moveTo>
                  <a:cubicBezTo>
                    <a:pt x="15599" y="16969"/>
                    <a:pt x="15626" y="17063"/>
                    <a:pt x="15626" y="17179"/>
                  </a:cubicBezTo>
                  <a:cubicBezTo>
                    <a:pt x="15626" y="17296"/>
                    <a:pt x="15599" y="17390"/>
                    <a:pt x="15565" y="17390"/>
                  </a:cubicBezTo>
                  <a:cubicBezTo>
                    <a:pt x="15531" y="17390"/>
                    <a:pt x="15504" y="17296"/>
                    <a:pt x="15504" y="17179"/>
                  </a:cubicBezTo>
                  <a:cubicBezTo>
                    <a:pt x="15504" y="17063"/>
                    <a:pt x="15531" y="16969"/>
                    <a:pt x="15565" y="16969"/>
                  </a:cubicBezTo>
                  <a:close/>
                  <a:moveTo>
                    <a:pt x="13106" y="16969"/>
                  </a:moveTo>
                  <a:cubicBezTo>
                    <a:pt x="13140" y="16969"/>
                    <a:pt x="13167" y="17063"/>
                    <a:pt x="13167" y="17179"/>
                  </a:cubicBezTo>
                  <a:cubicBezTo>
                    <a:pt x="13167" y="17296"/>
                    <a:pt x="13140" y="17390"/>
                    <a:pt x="13106" y="17390"/>
                  </a:cubicBezTo>
                  <a:cubicBezTo>
                    <a:pt x="13073" y="17390"/>
                    <a:pt x="13045" y="17296"/>
                    <a:pt x="13045" y="17179"/>
                  </a:cubicBezTo>
                  <a:cubicBezTo>
                    <a:pt x="13045" y="17063"/>
                    <a:pt x="13073" y="16969"/>
                    <a:pt x="13106" y="16969"/>
                  </a:cubicBezTo>
                  <a:close/>
                  <a:moveTo>
                    <a:pt x="5771" y="16969"/>
                  </a:moveTo>
                  <a:cubicBezTo>
                    <a:pt x="5805" y="16969"/>
                    <a:pt x="5832" y="17063"/>
                    <a:pt x="5832" y="17179"/>
                  </a:cubicBezTo>
                  <a:cubicBezTo>
                    <a:pt x="5832" y="17296"/>
                    <a:pt x="5805" y="17390"/>
                    <a:pt x="5771" y="17390"/>
                  </a:cubicBezTo>
                  <a:cubicBezTo>
                    <a:pt x="5737" y="17390"/>
                    <a:pt x="5710" y="17296"/>
                    <a:pt x="5710" y="17179"/>
                  </a:cubicBezTo>
                  <a:cubicBezTo>
                    <a:pt x="5710" y="17063"/>
                    <a:pt x="5737" y="16969"/>
                    <a:pt x="5771" y="16969"/>
                  </a:cubicBezTo>
                  <a:close/>
                  <a:moveTo>
                    <a:pt x="4775" y="16969"/>
                  </a:moveTo>
                  <a:cubicBezTo>
                    <a:pt x="4809" y="16969"/>
                    <a:pt x="4836" y="17063"/>
                    <a:pt x="4836" y="17179"/>
                  </a:cubicBezTo>
                  <a:cubicBezTo>
                    <a:pt x="4836" y="17296"/>
                    <a:pt x="4809" y="17390"/>
                    <a:pt x="4775" y="17390"/>
                  </a:cubicBezTo>
                  <a:cubicBezTo>
                    <a:pt x="4741" y="17390"/>
                    <a:pt x="4714" y="17296"/>
                    <a:pt x="4714" y="17179"/>
                  </a:cubicBezTo>
                  <a:cubicBezTo>
                    <a:pt x="4714" y="17063"/>
                    <a:pt x="4741" y="16969"/>
                    <a:pt x="4775" y="16969"/>
                  </a:cubicBezTo>
                  <a:close/>
                  <a:moveTo>
                    <a:pt x="4227" y="16969"/>
                  </a:moveTo>
                  <a:cubicBezTo>
                    <a:pt x="4260" y="16969"/>
                    <a:pt x="4287" y="17063"/>
                    <a:pt x="4287" y="17179"/>
                  </a:cubicBezTo>
                  <a:cubicBezTo>
                    <a:pt x="4287" y="17296"/>
                    <a:pt x="4260" y="17390"/>
                    <a:pt x="4227" y="17390"/>
                  </a:cubicBezTo>
                  <a:cubicBezTo>
                    <a:pt x="4193" y="17390"/>
                    <a:pt x="4166" y="17296"/>
                    <a:pt x="4166" y="17179"/>
                  </a:cubicBezTo>
                  <a:cubicBezTo>
                    <a:pt x="4166" y="17063"/>
                    <a:pt x="4193" y="16969"/>
                    <a:pt x="4227" y="16969"/>
                  </a:cubicBezTo>
                  <a:close/>
                  <a:moveTo>
                    <a:pt x="16114" y="16899"/>
                  </a:moveTo>
                  <a:cubicBezTo>
                    <a:pt x="16147" y="16899"/>
                    <a:pt x="16175" y="16993"/>
                    <a:pt x="16175" y="17109"/>
                  </a:cubicBezTo>
                  <a:cubicBezTo>
                    <a:pt x="16175" y="17225"/>
                    <a:pt x="16147" y="17320"/>
                    <a:pt x="16114" y="17320"/>
                  </a:cubicBezTo>
                  <a:cubicBezTo>
                    <a:pt x="16080" y="17320"/>
                    <a:pt x="16053" y="17225"/>
                    <a:pt x="16053" y="17109"/>
                  </a:cubicBezTo>
                  <a:cubicBezTo>
                    <a:pt x="16053" y="16993"/>
                    <a:pt x="16080" y="16899"/>
                    <a:pt x="16114" y="16899"/>
                  </a:cubicBezTo>
                  <a:close/>
                  <a:moveTo>
                    <a:pt x="2581" y="16899"/>
                  </a:moveTo>
                  <a:cubicBezTo>
                    <a:pt x="2614" y="16899"/>
                    <a:pt x="2642" y="16993"/>
                    <a:pt x="2642" y="17109"/>
                  </a:cubicBezTo>
                  <a:cubicBezTo>
                    <a:pt x="2642" y="17225"/>
                    <a:pt x="2614" y="17320"/>
                    <a:pt x="2581" y="17320"/>
                  </a:cubicBezTo>
                  <a:cubicBezTo>
                    <a:pt x="2547" y="17320"/>
                    <a:pt x="2520" y="17225"/>
                    <a:pt x="2520" y="17109"/>
                  </a:cubicBezTo>
                  <a:cubicBezTo>
                    <a:pt x="2520" y="16993"/>
                    <a:pt x="2547" y="16899"/>
                    <a:pt x="2581" y="16899"/>
                  </a:cubicBezTo>
                  <a:close/>
                  <a:moveTo>
                    <a:pt x="12619" y="16758"/>
                  </a:moveTo>
                  <a:cubicBezTo>
                    <a:pt x="12652" y="16758"/>
                    <a:pt x="12680" y="16852"/>
                    <a:pt x="12680" y="16969"/>
                  </a:cubicBezTo>
                  <a:cubicBezTo>
                    <a:pt x="12680" y="17085"/>
                    <a:pt x="12652" y="17179"/>
                    <a:pt x="12619" y="17179"/>
                  </a:cubicBezTo>
                  <a:cubicBezTo>
                    <a:pt x="12585" y="17179"/>
                    <a:pt x="12558" y="17085"/>
                    <a:pt x="12558" y="16969"/>
                  </a:cubicBezTo>
                  <a:cubicBezTo>
                    <a:pt x="12558" y="16852"/>
                    <a:pt x="12585" y="16758"/>
                    <a:pt x="12619" y="16758"/>
                  </a:cubicBezTo>
                  <a:close/>
                  <a:moveTo>
                    <a:pt x="11176" y="16618"/>
                  </a:moveTo>
                  <a:cubicBezTo>
                    <a:pt x="11210" y="16618"/>
                    <a:pt x="11237" y="16712"/>
                    <a:pt x="11237" y="16828"/>
                  </a:cubicBezTo>
                  <a:cubicBezTo>
                    <a:pt x="11237" y="16945"/>
                    <a:pt x="11210" y="17039"/>
                    <a:pt x="11176" y="17039"/>
                  </a:cubicBezTo>
                  <a:cubicBezTo>
                    <a:pt x="11142" y="17039"/>
                    <a:pt x="11115" y="16945"/>
                    <a:pt x="11115" y="16828"/>
                  </a:cubicBezTo>
                  <a:cubicBezTo>
                    <a:pt x="11115" y="16712"/>
                    <a:pt x="11142" y="16618"/>
                    <a:pt x="11176" y="16618"/>
                  </a:cubicBezTo>
                  <a:close/>
                  <a:moveTo>
                    <a:pt x="16540" y="16548"/>
                  </a:moveTo>
                  <a:cubicBezTo>
                    <a:pt x="16574" y="16548"/>
                    <a:pt x="16601" y="16642"/>
                    <a:pt x="16601" y="16758"/>
                  </a:cubicBezTo>
                  <a:cubicBezTo>
                    <a:pt x="16601" y="16874"/>
                    <a:pt x="16574" y="16969"/>
                    <a:pt x="16540" y="16969"/>
                  </a:cubicBezTo>
                  <a:cubicBezTo>
                    <a:pt x="16507" y="16969"/>
                    <a:pt x="16479" y="16874"/>
                    <a:pt x="16479" y="16758"/>
                  </a:cubicBezTo>
                  <a:cubicBezTo>
                    <a:pt x="16479" y="16642"/>
                    <a:pt x="16507" y="16548"/>
                    <a:pt x="16540" y="16548"/>
                  </a:cubicBezTo>
                  <a:close/>
                  <a:moveTo>
                    <a:pt x="11989" y="16478"/>
                  </a:moveTo>
                  <a:cubicBezTo>
                    <a:pt x="12022" y="16478"/>
                    <a:pt x="12050" y="16572"/>
                    <a:pt x="12050" y="16688"/>
                  </a:cubicBezTo>
                  <a:cubicBezTo>
                    <a:pt x="12050" y="16804"/>
                    <a:pt x="12022" y="16899"/>
                    <a:pt x="11989" y="16899"/>
                  </a:cubicBezTo>
                  <a:cubicBezTo>
                    <a:pt x="11955" y="16899"/>
                    <a:pt x="11928" y="16804"/>
                    <a:pt x="11928" y="16688"/>
                  </a:cubicBezTo>
                  <a:cubicBezTo>
                    <a:pt x="11928" y="16572"/>
                    <a:pt x="11955" y="16478"/>
                    <a:pt x="11989" y="16478"/>
                  </a:cubicBezTo>
                  <a:close/>
                  <a:moveTo>
                    <a:pt x="15179" y="16407"/>
                  </a:moveTo>
                  <a:cubicBezTo>
                    <a:pt x="15213" y="16407"/>
                    <a:pt x="15240" y="16502"/>
                    <a:pt x="15240" y="16618"/>
                  </a:cubicBezTo>
                  <a:cubicBezTo>
                    <a:pt x="15240" y="16734"/>
                    <a:pt x="15213" y="16828"/>
                    <a:pt x="15179" y="16828"/>
                  </a:cubicBezTo>
                  <a:cubicBezTo>
                    <a:pt x="15145" y="16828"/>
                    <a:pt x="15118" y="16734"/>
                    <a:pt x="15118" y="16618"/>
                  </a:cubicBezTo>
                  <a:cubicBezTo>
                    <a:pt x="15118" y="16502"/>
                    <a:pt x="15145" y="16407"/>
                    <a:pt x="15179" y="16407"/>
                  </a:cubicBezTo>
                  <a:close/>
                  <a:moveTo>
                    <a:pt x="17008" y="16337"/>
                  </a:moveTo>
                  <a:cubicBezTo>
                    <a:pt x="17041" y="16337"/>
                    <a:pt x="17069" y="16431"/>
                    <a:pt x="17069" y="16548"/>
                  </a:cubicBezTo>
                  <a:cubicBezTo>
                    <a:pt x="17069" y="16664"/>
                    <a:pt x="17041" y="16758"/>
                    <a:pt x="17008" y="16758"/>
                  </a:cubicBezTo>
                  <a:cubicBezTo>
                    <a:pt x="16974" y="16758"/>
                    <a:pt x="16947" y="16664"/>
                    <a:pt x="16947" y="16548"/>
                  </a:cubicBezTo>
                  <a:cubicBezTo>
                    <a:pt x="16947" y="16431"/>
                    <a:pt x="16974" y="16337"/>
                    <a:pt x="17008" y="16337"/>
                  </a:cubicBezTo>
                  <a:close/>
                  <a:moveTo>
                    <a:pt x="14773" y="16337"/>
                  </a:moveTo>
                  <a:cubicBezTo>
                    <a:pt x="14806" y="16337"/>
                    <a:pt x="14833" y="16431"/>
                    <a:pt x="14833" y="16548"/>
                  </a:cubicBezTo>
                  <a:cubicBezTo>
                    <a:pt x="14833" y="16664"/>
                    <a:pt x="14806" y="16758"/>
                    <a:pt x="14773" y="16758"/>
                  </a:cubicBezTo>
                  <a:cubicBezTo>
                    <a:pt x="14739" y="16758"/>
                    <a:pt x="14712" y="16664"/>
                    <a:pt x="14712" y="16548"/>
                  </a:cubicBezTo>
                  <a:cubicBezTo>
                    <a:pt x="14712" y="16431"/>
                    <a:pt x="14739" y="16337"/>
                    <a:pt x="14773" y="16337"/>
                  </a:cubicBezTo>
                  <a:close/>
                  <a:moveTo>
                    <a:pt x="14082" y="16337"/>
                  </a:moveTo>
                  <a:cubicBezTo>
                    <a:pt x="14115" y="16337"/>
                    <a:pt x="14143" y="16431"/>
                    <a:pt x="14143" y="16548"/>
                  </a:cubicBezTo>
                  <a:cubicBezTo>
                    <a:pt x="14143" y="16664"/>
                    <a:pt x="14115" y="16758"/>
                    <a:pt x="14082" y="16758"/>
                  </a:cubicBezTo>
                  <a:cubicBezTo>
                    <a:pt x="14048" y="16758"/>
                    <a:pt x="14021" y="16664"/>
                    <a:pt x="14021" y="16548"/>
                  </a:cubicBezTo>
                  <a:cubicBezTo>
                    <a:pt x="14021" y="16431"/>
                    <a:pt x="14048" y="16337"/>
                    <a:pt x="14082" y="16337"/>
                  </a:cubicBezTo>
                  <a:close/>
                  <a:moveTo>
                    <a:pt x="2276" y="16337"/>
                  </a:moveTo>
                  <a:cubicBezTo>
                    <a:pt x="2309" y="16337"/>
                    <a:pt x="2337" y="16431"/>
                    <a:pt x="2337" y="16548"/>
                  </a:cubicBezTo>
                  <a:cubicBezTo>
                    <a:pt x="2337" y="16664"/>
                    <a:pt x="2309" y="16758"/>
                    <a:pt x="2276" y="16758"/>
                  </a:cubicBezTo>
                  <a:cubicBezTo>
                    <a:pt x="2242" y="16758"/>
                    <a:pt x="2215" y="16664"/>
                    <a:pt x="2215" y="16548"/>
                  </a:cubicBezTo>
                  <a:cubicBezTo>
                    <a:pt x="2215" y="16431"/>
                    <a:pt x="2242" y="16337"/>
                    <a:pt x="2276" y="16337"/>
                  </a:cubicBezTo>
                  <a:close/>
                  <a:moveTo>
                    <a:pt x="10790" y="16267"/>
                  </a:moveTo>
                  <a:cubicBezTo>
                    <a:pt x="10824" y="16267"/>
                    <a:pt x="10851" y="16361"/>
                    <a:pt x="10851" y="16478"/>
                  </a:cubicBezTo>
                  <a:cubicBezTo>
                    <a:pt x="10851" y="16594"/>
                    <a:pt x="10824" y="16688"/>
                    <a:pt x="10790" y="16688"/>
                  </a:cubicBezTo>
                  <a:cubicBezTo>
                    <a:pt x="10756" y="16688"/>
                    <a:pt x="10729" y="16594"/>
                    <a:pt x="10729" y="16478"/>
                  </a:cubicBezTo>
                  <a:cubicBezTo>
                    <a:pt x="10729" y="16361"/>
                    <a:pt x="10756" y="16267"/>
                    <a:pt x="10790" y="16267"/>
                  </a:cubicBezTo>
                  <a:close/>
                  <a:moveTo>
                    <a:pt x="6137" y="16267"/>
                  </a:moveTo>
                  <a:cubicBezTo>
                    <a:pt x="6170" y="16267"/>
                    <a:pt x="6198" y="16361"/>
                    <a:pt x="6198" y="16478"/>
                  </a:cubicBezTo>
                  <a:cubicBezTo>
                    <a:pt x="6198" y="16594"/>
                    <a:pt x="6170" y="16688"/>
                    <a:pt x="6137" y="16688"/>
                  </a:cubicBezTo>
                  <a:cubicBezTo>
                    <a:pt x="6103" y="16688"/>
                    <a:pt x="6076" y="16594"/>
                    <a:pt x="6076" y="16478"/>
                  </a:cubicBezTo>
                  <a:cubicBezTo>
                    <a:pt x="6076" y="16361"/>
                    <a:pt x="6103" y="16267"/>
                    <a:pt x="6137" y="16267"/>
                  </a:cubicBezTo>
                  <a:close/>
                  <a:moveTo>
                    <a:pt x="3271" y="16197"/>
                  </a:moveTo>
                  <a:cubicBezTo>
                    <a:pt x="3305" y="16197"/>
                    <a:pt x="3332" y="16291"/>
                    <a:pt x="3332" y="16407"/>
                  </a:cubicBezTo>
                  <a:cubicBezTo>
                    <a:pt x="3332" y="16524"/>
                    <a:pt x="3305" y="16618"/>
                    <a:pt x="3271" y="16618"/>
                  </a:cubicBezTo>
                  <a:cubicBezTo>
                    <a:pt x="3238" y="16618"/>
                    <a:pt x="3211" y="16524"/>
                    <a:pt x="3211" y="16407"/>
                  </a:cubicBezTo>
                  <a:cubicBezTo>
                    <a:pt x="3211" y="16291"/>
                    <a:pt x="3238" y="16197"/>
                    <a:pt x="3271" y="16197"/>
                  </a:cubicBezTo>
                  <a:close/>
                  <a:moveTo>
                    <a:pt x="13696" y="16057"/>
                  </a:moveTo>
                  <a:cubicBezTo>
                    <a:pt x="13729" y="16057"/>
                    <a:pt x="13757" y="16151"/>
                    <a:pt x="13757" y="16267"/>
                  </a:cubicBezTo>
                  <a:cubicBezTo>
                    <a:pt x="13757" y="16383"/>
                    <a:pt x="13729" y="16478"/>
                    <a:pt x="13696" y="16478"/>
                  </a:cubicBezTo>
                  <a:cubicBezTo>
                    <a:pt x="13662" y="16478"/>
                    <a:pt x="13635" y="16383"/>
                    <a:pt x="13635" y="16267"/>
                  </a:cubicBezTo>
                  <a:cubicBezTo>
                    <a:pt x="13635" y="16151"/>
                    <a:pt x="13662" y="16057"/>
                    <a:pt x="13696" y="16057"/>
                  </a:cubicBezTo>
                  <a:close/>
                  <a:moveTo>
                    <a:pt x="15809" y="15986"/>
                  </a:moveTo>
                  <a:cubicBezTo>
                    <a:pt x="15843" y="15986"/>
                    <a:pt x="15870" y="16081"/>
                    <a:pt x="15870" y="16197"/>
                  </a:cubicBezTo>
                  <a:cubicBezTo>
                    <a:pt x="15870" y="16313"/>
                    <a:pt x="15843" y="16407"/>
                    <a:pt x="15809" y="16407"/>
                  </a:cubicBezTo>
                  <a:cubicBezTo>
                    <a:pt x="15775" y="16407"/>
                    <a:pt x="15748" y="16313"/>
                    <a:pt x="15748" y="16197"/>
                  </a:cubicBezTo>
                  <a:cubicBezTo>
                    <a:pt x="15748" y="16081"/>
                    <a:pt x="15775" y="15986"/>
                    <a:pt x="15809" y="15986"/>
                  </a:cubicBezTo>
                  <a:close/>
                  <a:moveTo>
                    <a:pt x="5161" y="15986"/>
                  </a:moveTo>
                  <a:cubicBezTo>
                    <a:pt x="5195" y="15986"/>
                    <a:pt x="5222" y="16081"/>
                    <a:pt x="5222" y="16197"/>
                  </a:cubicBezTo>
                  <a:cubicBezTo>
                    <a:pt x="5222" y="16313"/>
                    <a:pt x="5195" y="16407"/>
                    <a:pt x="5161" y="16407"/>
                  </a:cubicBezTo>
                  <a:cubicBezTo>
                    <a:pt x="5128" y="16407"/>
                    <a:pt x="5100" y="16313"/>
                    <a:pt x="5100" y="16197"/>
                  </a:cubicBezTo>
                  <a:cubicBezTo>
                    <a:pt x="5100" y="16081"/>
                    <a:pt x="5128" y="15986"/>
                    <a:pt x="5161" y="15986"/>
                  </a:cubicBezTo>
                  <a:close/>
                  <a:moveTo>
                    <a:pt x="4633" y="15986"/>
                  </a:moveTo>
                  <a:cubicBezTo>
                    <a:pt x="4667" y="15986"/>
                    <a:pt x="4694" y="16081"/>
                    <a:pt x="4694" y="16197"/>
                  </a:cubicBezTo>
                  <a:cubicBezTo>
                    <a:pt x="4694" y="16313"/>
                    <a:pt x="4667" y="16407"/>
                    <a:pt x="4633" y="16407"/>
                  </a:cubicBezTo>
                  <a:cubicBezTo>
                    <a:pt x="4599" y="16407"/>
                    <a:pt x="4572" y="16313"/>
                    <a:pt x="4572" y="16197"/>
                  </a:cubicBezTo>
                  <a:cubicBezTo>
                    <a:pt x="4572" y="16081"/>
                    <a:pt x="4599" y="15986"/>
                    <a:pt x="4633" y="15986"/>
                  </a:cubicBezTo>
                  <a:close/>
                  <a:moveTo>
                    <a:pt x="11562" y="15916"/>
                  </a:moveTo>
                  <a:cubicBezTo>
                    <a:pt x="11596" y="15916"/>
                    <a:pt x="11623" y="16010"/>
                    <a:pt x="11623" y="16127"/>
                  </a:cubicBezTo>
                  <a:cubicBezTo>
                    <a:pt x="11623" y="16243"/>
                    <a:pt x="11596" y="16337"/>
                    <a:pt x="11562" y="16337"/>
                  </a:cubicBezTo>
                  <a:cubicBezTo>
                    <a:pt x="11528" y="16337"/>
                    <a:pt x="11501" y="16243"/>
                    <a:pt x="11501" y="16127"/>
                  </a:cubicBezTo>
                  <a:cubicBezTo>
                    <a:pt x="11501" y="16010"/>
                    <a:pt x="11528" y="15916"/>
                    <a:pt x="11562" y="15916"/>
                  </a:cubicBezTo>
                  <a:close/>
                  <a:moveTo>
                    <a:pt x="3881" y="15916"/>
                  </a:moveTo>
                  <a:cubicBezTo>
                    <a:pt x="3915" y="15916"/>
                    <a:pt x="3942" y="16010"/>
                    <a:pt x="3942" y="16127"/>
                  </a:cubicBezTo>
                  <a:cubicBezTo>
                    <a:pt x="3942" y="16243"/>
                    <a:pt x="3915" y="16337"/>
                    <a:pt x="3881" y="16337"/>
                  </a:cubicBezTo>
                  <a:cubicBezTo>
                    <a:pt x="3847" y="16337"/>
                    <a:pt x="3820" y="16243"/>
                    <a:pt x="3820" y="16127"/>
                  </a:cubicBezTo>
                  <a:cubicBezTo>
                    <a:pt x="3820" y="16010"/>
                    <a:pt x="3847" y="15916"/>
                    <a:pt x="3881" y="15916"/>
                  </a:cubicBezTo>
                  <a:close/>
                  <a:moveTo>
                    <a:pt x="12334" y="15846"/>
                  </a:moveTo>
                  <a:cubicBezTo>
                    <a:pt x="12368" y="15846"/>
                    <a:pt x="12395" y="15940"/>
                    <a:pt x="12395" y="16057"/>
                  </a:cubicBezTo>
                  <a:cubicBezTo>
                    <a:pt x="12395" y="16173"/>
                    <a:pt x="12368" y="16267"/>
                    <a:pt x="12334" y="16267"/>
                  </a:cubicBezTo>
                  <a:cubicBezTo>
                    <a:pt x="12300" y="16267"/>
                    <a:pt x="12273" y="16173"/>
                    <a:pt x="12273" y="16057"/>
                  </a:cubicBezTo>
                  <a:cubicBezTo>
                    <a:pt x="12273" y="15940"/>
                    <a:pt x="12300" y="15846"/>
                    <a:pt x="12334" y="15846"/>
                  </a:cubicBezTo>
                  <a:close/>
                  <a:moveTo>
                    <a:pt x="6584" y="15846"/>
                  </a:moveTo>
                  <a:cubicBezTo>
                    <a:pt x="6617" y="15846"/>
                    <a:pt x="6645" y="15940"/>
                    <a:pt x="6645" y="16057"/>
                  </a:cubicBezTo>
                  <a:cubicBezTo>
                    <a:pt x="6645" y="16173"/>
                    <a:pt x="6617" y="16267"/>
                    <a:pt x="6584" y="16267"/>
                  </a:cubicBezTo>
                  <a:cubicBezTo>
                    <a:pt x="6550" y="16267"/>
                    <a:pt x="6523" y="16173"/>
                    <a:pt x="6523" y="16057"/>
                  </a:cubicBezTo>
                  <a:cubicBezTo>
                    <a:pt x="6523" y="15940"/>
                    <a:pt x="6550" y="15846"/>
                    <a:pt x="6584" y="15846"/>
                  </a:cubicBezTo>
                  <a:close/>
                  <a:moveTo>
                    <a:pt x="5608" y="15776"/>
                  </a:moveTo>
                  <a:cubicBezTo>
                    <a:pt x="5642" y="15776"/>
                    <a:pt x="5669" y="15870"/>
                    <a:pt x="5669" y="15986"/>
                  </a:cubicBezTo>
                  <a:cubicBezTo>
                    <a:pt x="5669" y="16103"/>
                    <a:pt x="5642" y="16197"/>
                    <a:pt x="5608" y="16197"/>
                  </a:cubicBezTo>
                  <a:cubicBezTo>
                    <a:pt x="5575" y="16197"/>
                    <a:pt x="5547" y="16103"/>
                    <a:pt x="5547" y="15986"/>
                  </a:cubicBezTo>
                  <a:cubicBezTo>
                    <a:pt x="5547" y="15870"/>
                    <a:pt x="5575" y="15776"/>
                    <a:pt x="5608" y="15776"/>
                  </a:cubicBezTo>
                  <a:close/>
                  <a:moveTo>
                    <a:pt x="13289" y="15706"/>
                  </a:moveTo>
                  <a:cubicBezTo>
                    <a:pt x="13323" y="15706"/>
                    <a:pt x="13350" y="15800"/>
                    <a:pt x="13350" y="15916"/>
                  </a:cubicBezTo>
                  <a:cubicBezTo>
                    <a:pt x="13350" y="16032"/>
                    <a:pt x="13323" y="16127"/>
                    <a:pt x="13289" y="16127"/>
                  </a:cubicBezTo>
                  <a:cubicBezTo>
                    <a:pt x="13256" y="16127"/>
                    <a:pt x="13228" y="16032"/>
                    <a:pt x="13228" y="15916"/>
                  </a:cubicBezTo>
                  <a:cubicBezTo>
                    <a:pt x="13228" y="15800"/>
                    <a:pt x="13256" y="15706"/>
                    <a:pt x="13289" y="15706"/>
                  </a:cubicBezTo>
                  <a:close/>
                  <a:moveTo>
                    <a:pt x="10444" y="15706"/>
                  </a:moveTo>
                  <a:cubicBezTo>
                    <a:pt x="10478" y="15706"/>
                    <a:pt x="10505" y="15800"/>
                    <a:pt x="10505" y="15916"/>
                  </a:cubicBezTo>
                  <a:cubicBezTo>
                    <a:pt x="10505" y="16032"/>
                    <a:pt x="10478" y="16127"/>
                    <a:pt x="10444" y="16127"/>
                  </a:cubicBezTo>
                  <a:cubicBezTo>
                    <a:pt x="10411" y="16127"/>
                    <a:pt x="10383" y="16032"/>
                    <a:pt x="10383" y="15916"/>
                  </a:cubicBezTo>
                  <a:cubicBezTo>
                    <a:pt x="10383" y="15800"/>
                    <a:pt x="10411" y="15706"/>
                    <a:pt x="10444" y="15706"/>
                  </a:cubicBezTo>
                  <a:close/>
                  <a:moveTo>
                    <a:pt x="2885" y="15706"/>
                  </a:moveTo>
                  <a:cubicBezTo>
                    <a:pt x="2919" y="15706"/>
                    <a:pt x="2946" y="15800"/>
                    <a:pt x="2946" y="15916"/>
                  </a:cubicBezTo>
                  <a:cubicBezTo>
                    <a:pt x="2946" y="16032"/>
                    <a:pt x="2919" y="16127"/>
                    <a:pt x="2885" y="16127"/>
                  </a:cubicBezTo>
                  <a:cubicBezTo>
                    <a:pt x="2852" y="16127"/>
                    <a:pt x="2824" y="16032"/>
                    <a:pt x="2824" y="15916"/>
                  </a:cubicBezTo>
                  <a:cubicBezTo>
                    <a:pt x="2824" y="15800"/>
                    <a:pt x="2852" y="15706"/>
                    <a:pt x="2885" y="15706"/>
                  </a:cubicBezTo>
                  <a:close/>
                  <a:moveTo>
                    <a:pt x="14488" y="15495"/>
                  </a:moveTo>
                  <a:cubicBezTo>
                    <a:pt x="14522" y="15495"/>
                    <a:pt x="14549" y="15589"/>
                    <a:pt x="14549" y="15706"/>
                  </a:cubicBezTo>
                  <a:cubicBezTo>
                    <a:pt x="14549" y="15822"/>
                    <a:pt x="14522" y="15916"/>
                    <a:pt x="14488" y="15916"/>
                  </a:cubicBezTo>
                  <a:cubicBezTo>
                    <a:pt x="14454" y="15916"/>
                    <a:pt x="14427" y="15822"/>
                    <a:pt x="14427" y="15706"/>
                  </a:cubicBezTo>
                  <a:cubicBezTo>
                    <a:pt x="14427" y="15589"/>
                    <a:pt x="14454" y="15495"/>
                    <a:pt x="14488" y="15495"/>
                  </a:cubicBezTo>
                  <a:close/>
                  <a:moveTo>
                    <a:pt x="12903" y="15495"/>
                  </a:moveTo>
                  <a:cubicBezTo>
                    <a:pt x="12937" y="15495"/>
                    <a:pt x="12964" y="15589"/>
                    <a:pt x="12964" y="15706"/>
                  </a:cubicBezTo>
                  <a:cubicBezTo>
                    <a:pt x="12964" y="15822"/>
                    <a:pt x="12937" y="15916"/>
                    <a:pt x="12903" y="15916"/>
                  </a:cubicBezTo>
                  <a:cubicBezTo>
                    <a:pt x="12869" y="15916"/>
                    <a:pt x="12842" y="15822"/>
                    <a:pt x="12842" y="15706"/>
                  </a:cubicBezTo>
                  <a:cubicBezTo>
                    <a:pt x="12842" y="15589"/>
                    <a:pt x="12869" y="15495"/>
                    <a:pt x="12903" y="15495"/>
                  </a:cubicBezTo>
                  <a:close/>
                  <a:moveTo>
                    <a:pt x="10079" y="15495"/>
                  </a:moveTo>
                  <a:cubicBezTo>
                    <a:pt x="10112" y="15495"/>
                    <a:pt x="10140" y="15589"/>
                    <a:pt x="10140" y="15706"/>
                  </a:cubicBezTo>
                  <a:cubicBezTo>
                    <a:pt x="10140" y="15822"/>
                    <a:pt x="10112" y="15916"/>
                    <a:pt x="10079" y="15916"/>
                  </a:cubicBezTo>
                  <a:cubicBezTo>
                    <a:pt x="10045" y="15916"/>
                    <a:pt x="10018" y="15822"/>
                    <a:pt x="10018" y="15706"/>
                  </a:cubicBezTo>
                  <a:cubicBezTo>
                    <a:pt x="10018" y="15589"/>
                    <a:pt x="10045" y="15495"/>
                    <a:pt x="10079" y="15495"/>
                  </a:cubicBezTo>
                  <a:close/>
                  <a:moveTo>
                    <a:pt x="2012" y="15495"/>
                  </a:moveTo>
                  <a:cubicBezTo>
                    <a:pt x="2045" y="15495"/>
                    <a:pt x="2073" y="15589"/>
                    <a:pt x="2073" y="15706"/>
                  </a:cubicBezTo>
                  <a:cubicBezTo>
                    <a:pt x="2073" y="15822"/>
                    <a:pt x="2045" y="15916"/>
                    <a:pt x="2012" y="15916"/>
                  </a:cubicBezTo>
                  <a:cubicBezTo>
                    <a:pt x="1978" y="15916"/>
                    <a:pt x="1951" y="15822"/>
                    <a:pt x="1951" y="15706"/>
                  </a:cubicBezTo>
                  <a:cubicBezTo>
                    <a:pt x="1951" y="15589"/>
                    <a:pt x="1978" y="15495"/>
                    <a:pt x="2012" y="15495"/>
                  </a:cubicBezTo>
                  <a:close/>
                  <a:moveTo>
                    <a:pt x="16357" y="15355"/>
                  </a:moveTo>
                  <a:cubicBezTo>
                    <a:pt x="16391" y="15355"/>
                    <a:pt x="16418" y="15449"/>
                    <a:pt x="16418" y="15565"/>
                  </a:cubicBezTo>
                  <a:cubicBezTo>
                    <a:pt x="16418" y="15682"/>
                    <a:pt x="16391" y="15776"/>
                    <a:pt x="16357" y="15776"/>
                  </a:cubicBezTo>
                  <a:cubicBezTo>
                    <a:pt x="16324" y="15776"/>
                    <a:pt x="16297" y="15682"/>
                    <a:pt x="16297" y="15565"/>
                  </a:cubicBezTo>
                  <a:cubicBezTo>
                    <a:pt x="16297" y="15449"/>
                    <a:pt x="16324" y="15355"/>
                    <a:pt x="16357" y="15355"/>
                  </a:cubicBezTo>
                  <a:close/>
                  <a:moveTo>
                    <a:pt x="16845" y="15285"/>
                  </a:moveTo>
                  <a:cubicBezTo>
                    <a:pt x="16879" y="15285"/>
                    <a:pt x="16906" y="15379"/>
                    <a:pt x="16906" y="15495"/>
                  </a:cubicBezTo>
                  <a:cubicBezTo>
                    <a:pt x="16906" y="15611"/>
                    <a:pt x="16879" y="15706"/>
                    <a:pt x="16845" y="15706"/>
                  </a:cubicBezTo>
                  <a:cubicBezTo>
                    <a:pt x="16811" y="15706"/>
                    <a:pt x="16784" y="15611"/>
                    <a:pt x="16784" y="15495"/>
                  </a:cubicBezTo>
                  <a:cubicBezTo>
                    <a:pt x="16784" y="15379"/>
                    <a:pt x="16811" y="15285"/>
                    <a:pt x="16845" y="15285"/>
                  </a:cubicBezTo>
                  <a:close/>
                  <a:moveTo>
                    <a:pt x="9713" y="15214"/>
                  </a:moveTo>
                  <a:cubicBezTo>
                    <a:pt x="9747" y="15214"/>
                    <a:pt x="9774" y="15309"/>
                    <a:pt x="9774" y="15425"/>
                  </a:cubicBezTo>
                  <a:cubicBezTo>
                    <a:pt x="9774" y="15541"/>
                    <a:pt x="9747" y="15635"/>
                    <a:pt x="9713" y="15635"/>
                  </a:cubicBezTo>
                  <a:cubicBezTo>
                    <a:pt x="9679" y="15635"/>
                    <a:pt x="9652" y="15541"/>
                    <a:pt x="9652" y="15425"/>
                  </a:cubicBezTo>
                  <a:cubicBezTo>
                    <a:pt x="9652" y="15309"/>
                    <a:pt x="9679" y="15214"/>
                    <a:pt x="9713" y="15214"/>
                  </a:cubicBezTo>
                  <a:close/>
                  <a:moveTo>
                    <a:pt x="7112" y="15214"/>
                  </a:moveTo>
                  <a:cubicBezTo>
                    <a:pt x="7146" y="15214"/>
                    <a:pt x="7173" y="15309"/>
                    <a:pt x="7173" y="15425"/>
                  </a:cubicBezTo>
                  <a:cubicBezTo>
                    <a:pt x="7173" y="15541"/>
                    <a:pt x="7146" y="15635"/>
                    <a:pt x="7112" y="15635"/>
                  </a:cubicBezTo>
                  <a:cubicBezTo>
                    <a:pt x="7078" y="15635"/>
                    <a:pt x="7051" y="15541"/>
                    <a:pt x="7051" y="15425"/>
                  </a:cubicBezTo>
                  <a:cubicBezTo>
                    <a:pt x="7051" y="15309"/>
                    <a:pt x="7078" y="15214"/>
                    <a:pt x="7112" y="15214"/>
                  </a:cubicBezTo>
                  <a:close/>
                  <a:moveTo>
                    <a:pt x="4308" y="15214"/>
                  </a:moveTo>
                  <a:cubicBezTo>
                    <a:pt x="4341" y="15214"/>
                    <a:pt x="4369" y="15309"/>
                    <a:pt x="4369" y="15425"/>
                  </a:cubicBezTo>
                  <a:cubicBezTo>
                    <a:pt x="4369" y="15541"/>
                    <a:pt x="4341" y="15635"/>
                    <a:pt x="4308" y="15635"/>
                  </a:cubicBezTo>
                  <a:cubicBezTo>
                    <a:pt x="4274" y="15635"/>
                    <a:pt x="4247" y="15541"/>
                    <a:pt x="4247" y="15425"/>
                  </a:cubicBezTo>
                  <a:cubicBezTo>
                    <a:pt x="4247" y="15309"/>
                    <a:pt x="4274" y="15214"/>
                    <a:pt x="4308" y="15214"/>
                  </a:cubicBezTo>
                  <a:close/>
                  <a:moveTo>
                    <a:pt x="3495" y="15214"/>
                  </a:moveTo>
                  <a:cubicBezTo>
                    <a:pt x="3529" y="15214"/>
                    <a:pt x="3556" y="15309"/>
                    <a:pt x="3556" y="15425"/>
                  </a:cubicBezTo>
                  <a:cubicBezTo>
                    <a:pt x="3556" y="15541"/>
                    <a:pt x="3529" y="15635"/>
                    <a:pt x="3495" y="15635"/>
                  </a:cubicBezTo>
                  <a:cubicBezTo>
                    <a:pt x="3461" y="15635"/>
                    <a:pt x="3434" y="15541"/>
                    <a:pt x="3434" y="15425"/>
                  </a:cubicBezTo>
                  <a:cubicBezTo>
                    <a:pt x="3434" y="15309"/>
                    <a:pt x="3461" y="15214"/>
                    <a:pt x="3495" y="15214"/>
                  </a:cubicBezTo>
                  <a:close/>
                  <a:moveTo>
                    <a:pt x="15382" y="15144"/>
                  </a:moveTo>
                  <a:cubicBezTo>
                    <a:pt x="15416" y="15144"/>
                    <a:pt x="15443" y="15239"/>
                    <a:pt x="15443" y="15355"/>
                  </a:cubicBezTo>
                  <a:cubicBezTo>
                    <a:pt x="15443" y="15471"/>
                    <a:pt x="15416" y="15565"/>
                    <a:pt x="15382" y="15565"/>
                  </a:cubicBezTo>
                  <a:cubicBezTo>
                    <a:pt x="15348" y="15565"/>
                    <a:pt x="15321" y="15471"/>
                    <a:pt x="15321" y="15355"/>
                  </a:cubicBezTo>
                  <a:cubicBezTo>
                    <a:pt x="15321" y="15239"/>
                    <a:pt x="15348" y="15144"/>
                    <a:pt x="15382" y="15144"/>
                  </a:cubicBezTo>
                  <a:close/>
                  <a:moveTo>
                    <a:pt x="11907" y="15074"/>
                  </a:moveTo>
                  <a:cubicBezTo>
                    <a:pt x="11941" y="15074"/>
                    <a:pt x="11968" y="15168"/>
                    <a:pt x="11968" y="15285"/>
                  </a:cubicBezTo>
                  <a:cubicBezTo>
                    <a:pt x="11968" y="15401"/>
                    <a:pt x="11941" y="15495"/>
                    <a:pt x="11907" y="15495"/>
                  </a:cubicBezTo>
                  <a:cubicBezTo>
                    <a:pt x="11874" y="15495"/>
                    <a:pt x="11846" y="15401"/>
                    <a:pt x="11846" y="15285"/>
                  </a:cubicBezTo>
                  <a:cubicBezTo>
                    <a:pt x="11846" y="15168"/>
                    <a:pt x="11874" y="15074"/>
                    <a:pt x="11907" y="15074"/>
                  </a:cubicBezTo>
                  <a:close/>
                  <a:moveTo>
                    <a:pt x="10973" y="15074"/>
                  </a:moveTo>
                  <a:cubicBezTo>
                    <a:pt x="11006" y="15074"/>
                    <a:pt x="11034" y="15168"/>
                    <a:pt x="11034" y="15285"/>
                  </a:cubicBezTo>
                  <a:cubicBezTo>
                    <a:pt x="11034" y="15401"/>
                    <a:pt x="11006" y="15495"/>
                    <a:pt x="10973" y="15495"/>
                  </a:cubicBezTo>
                  <a:cubicBezTo>
                    <a:pt x="10939" y="15495"/>
                    <a:pt x="10912" y="15401"/>
                    <a:pt x="10912" y="15285"/>
                  </a:cubicBezTo>
                  <a:cubicBezTo>
                    <a:pt x="10912" y="15168"/>
                    <a:pt x="10939" y="15074"/>
                    <a:pt x="10973" y="15074"/>
                  </a:cubicBezTo>
                  <a:close/>
                  <a:moveTo>
                    <a:pt x="2560" y="15074"/>
                  </a:moveTo>
                  <a:cubicBezTo>
                    <a:pt x="2594" y="15074"/>
                    <a:pt x="2621" y="15168"/>
                    <a:pt x="2621" y="15285"/>
                  </a:cubicBezTo>
                  <a:cubicBezTo>
                    <a:pt x="2621" y="15401"/>
                    <a:pt x="2594" y="15495"/>
                    <a:pt x="2560" y="15495"/>
                  </a:cubicBezTo>
                  <a:cubicBezTo>
                    <a:pt x="2527" y="15495"/>
                    <a:pt x="2499" y="15401"/>
                    <a:pt x="2499" y="15285"/>
                  </a:cubicBezTo>
                  <a:cubicBezTo>
                    <a:pt x="2499" y="15168"/>
                    <a:pt x="2527" y="15074"/>
                    <a:pt x="2560" y="15074"/>
                  </a:cubicBezTo>
                  <a:close/>
                  <a:moveTo>
                    <a:pt x="14976" y="15004"/>
                  </a:moveTo>
                  <a:cubicBezTo>
                    <a:pt x="15009" y="15004"/>
                    <a:pt x="15037" y="15098"/>
                    <a:pt x="15037" y="15214"/>
                  </a:cubicBezTo>
                  <a:cubicBezTo>
                    <a:pt x="15037" y="15331"/>
                    <a:pt x="15009" y="15425"/>
                    <a:pt x="14976" y="15425"/>
                  </a:cubicBezTo>
                  <a:cubicBezTo>
                    <a:pt x="14942" y="15425"/>
                    <a:pt x="14915" y="15331"/>
                    <a:pt x="14915" y="15214"/>
                  </a:cubicBezTo>
                  <a:cubicBezTo>
                    <a:pt x="14915" y="15098"/>
                    <a:pt x="14942" y="15004"/>
                    <a:pt x="14976" y="15004"/>
                  </a:cubicBezTo>
                  <a:close/>
                  <a:moveTo>
                    <a:pt x="9347" y="14934"/>
                  </a:moveTo>
                  <a:cubicBezTo>
                    <a:pt x="9381" y="14934"/>
                    <a:pt x="9408" y="15028"/>
                    <a:pt x="9408" y="15144"/>
                  </a:cubicBezTo>
                  <a:cubicBezTo>
                    <a:pt x="9408" y="15261"/>
                    <a:pt x="9381" y="15355"/>
                    <a:pt x="9347" y="15355"/>
                  </a:cubicBezTo>
                  <a:cubicBezTo>
                    <a:pt x="9313" y="15355"/>
                    <a:pt x="9286" y="15261"/>
                    <a:pt x="9286" y="15144"/>
                  </a:cubicBezTo>
                  <a:cubicBezTo>
                    <a:pt x="9286" y="15028"/>
                    <a:pt x="9313" y="14934"/>
                    <a:pt x="9347" y="14934"/>
                  </a:cubicBezTo>
                  <a:close/>
                  <a:moveTo>
                    <a:pt x="7498" y="14864"/>
                  </a:moveTo>
                  <a:cubicBezTo>
                    <a:pt x="7532" y="14864"/>
                    <a:pt x="7559" y="14958"/>
                    <a:pt x="7559" y="15074"/>
                  </a:cubicBezTo>
                  <a:cubicBezTo>
                    <a:pt x="7559" y="15190"/>
                    <a:pt x="7532" y="15285"/>
                    <a:pt x="7498" y="15285"/>
                  </a:cubicBezTo>
                  <a:cubicBezTo>
                    <a:pt x="7464" y="15285"/>
                    <a:pt x="7437" y="15190"/>
                    <a:pt x="7437" y="15074"/>
                  </a:cubicBezTo>
                  <a:cubicBezTo>
                    <a:pt x="7437" y="14958"/>
                    <a:pt x="7464" y="14864"/>
                    <a:pt x="7498" y="14864"/>
                  </a:cubicBezTo>
                  <a:close/>
                  <a:moveTo>
                    <a:pt x="6340" y="14864"/>
                  </a:moveTo>
                  <a:cubicBezTo>
                    <a:pt x="6373" y="14864"/>
                    <a:pt x="6401" y="14958"/>
                    <a:pt x="6401" y="15074"/>
                  </a:cubicBezTo>
                  <a:cubicBezTo>
                    <a:pt x="6401" y="15190"/>
                    <a:pt x="6373" y="15285"/>
                    <a:pt x="6340" y="15285"/>
                  </a:cubicBezTo>
                  <a:cubicBezTo>
                    <a:pt x="6306" y="15285"/>
                    <a:pt x="6279" y="15190"/>
                    <a:pt x="6279" y="15074"/>
                  </a:cubicBezTo>
                  <a:cubicBezTo>
                    <a:pt x="6279" y="14958"/>
                    <a:pt x="6306" y="14864"/>
                    <a:pt x="6340" y="14864"/>
                  </a:cubicBezTo>
                  <a:close/>
                  <a:moveTo>
                    <a:pt x="11420" y="14793"/>
                  </a:moveTo>
                  <a:cubicBezTo>
                    <a:pt x="11453" y="14793"/>
                    <a:pt x="11481" y="14888"/>
                    <a:pt x="11481" y="15004"/>
                  </a:cubicBezTo>
                  <a:cubicBezTo>
                    <a:pt x="11481" y="15120"/>
                    <a:pt x="11453" y="15214"/>
                    <a:pt x="11420" y="15214"/>
                  </a:cubicBezTo>
                  <a:cubicBezTo>
                    <a:pt x="11386" y="15214"/>
                    <a:pt x="11359" y="15120"/>
                    <a:pt x="11359" y="15004"/>
                  </a:cubicBezTo>
                  <a:cubicBezTo>
                    <a:pt x="11359" y="14888"/>
                    <a:pt x="11386" y="14793"/>
                    <a:pt x="11420" y="14793"/>
                  </a:cubicBezTo>
                  <a:close/>
                  <a:moveTo>
                    <a:pt x="8941" y="14793"/>
                  </a:moveTo>
                  <a:cubicBezTo>
                    <a:pt x="8974" y="14793"/>
                    <a:pt x="9002" y="14888"/>
                    <a:pt x="9002" y="15004"/>
                  </a:cubicBezTo>
                  <a:cubicBezTo>
                    <a:pt x="9002" y="15120"/>
                    <a:pt x="8974" y="15214"/>
                    <a:pt x="8941" y="15214"/>
                  </a:cubicBezTo>
                  <a:cubicBezTo>
                    <a:pt x="8907" y="15214"/>
                    <a:pt x="8880" y="15120"/>
                    <a:pt x="8880" y="15004"/>
                  </a:cubicBezTo>
                  <a:cubicBezTo>
                    <a:pt x="8880" y="14888"/>
                    <a:pt x="8907" y="14793"/>
                    <a:pt x="8941" y="14793"/>
                  </a:cubicBezTo>
                  <a:close/>
                  <a:moveTo>
                    <a:pt x="5933" y="14793"/>
                  </a:moveTo>
                  <a:cubicBezTo>
                    <a:pt x="5967" y="14793"/>
                    <a:pt x="5994" y="14888"/>
                    <a:pt x="5994" y="15004"/>
                  </a:cubicBezTo>
                  <a:cubicBezTo>
                    <a:pt x="5994" y="15120"/>
                    <a:pt x="5967" y="15214"/>
                    <a:pt x="5933" y="15214"/>
                  </a:cubicBezTo>
                  <a:cubicBezTo>
                    <a:pt x="5900" y="15214"/>
                    <a:pt x="5872" y="15120"/>
                    <a:pt x="5872" y="15004"/>
                  </a:cubicBezTo>
                  <a:cubicBezTo>
                    <a:pt x="5872" y="14888"/>
                    <a:pt x="5900" y="14793"/>
                    <a:pt x="5933" y="14793"/>
                  </a:cubicBezTo>
                  <a:close/>
                  <a:moveTo>
                    <a:pt x="16032" y="14723"/>
                  </a:moveTo>
                  <a:cubicBezTo>
                    <a:pt x="16066" y="14723"/>
                    <a:pt x="16093" y="14818"/>
                    <a:pt x="16093" y="14934"/>
                  </a:cubicBezTo>
                  <a:cubicBezTo>
                    <a:pt x="16093" y="15050"/>
                    <a:pt x="16066" y="15144"/>
                    <a:pt x="16032" y="15144"/>
                  </a:cubicBezTo>
                  <a:cubicBezTo>
                    <a:pt x="15999" y="15144"/>
                    <a:pt x="15971" y="15050"/>
                    <a:pt x="15971" y="14934"/>
                  </a:cubicBezTo>
                  <a:cubicBezTo>
                    <a:pt x="15971" y="14818"/>
                    <a:pt x="15999" y="14723"/>
                    <a:pt x="16032" y="14723"/>
                  </a:cubicBezTo>
                  <a:close/>
                  <a:moveTo>
                    <a:pt x="13878" y="14723"/>
                  </a:moveTo>
                  <a:cubicBezTo>
                    <a:pt x="13912" y="14723"/>
                    <a:pt x="13939" y="14818"/>
                    <a:pt x="13939" y="14934"/>
                  </a:cubicBezTo>
                  <a:cubicBezTo>
                    <a:pt x="13939" y="15050"/>
                    <a:pt x="13912" y="15144"/>
                    <a:pt x="13878" y="15144"/>
                  </a:cubicBezTo>
                  <a:cubicBezTo>
                    <a:pt x="13845" y="15144"/>
                    <a:pt x="13817" y="15050"/>
                    <a:pt x="13817" y="14934"/>
                  </a:cubicBezTo>
                  <a:cubicBezTo>
                    <a:pt x="13817" y="14818"/>
                    <a:pt x="13845" y="14723"/>
                    <a:pt x="13878" y="14723"/>
                  </a:cubicBezTo>
                  <a:close/>
                  <a:moveTo>
                    <a:pt x="12598" y="14723"/>
                  </a:moveTo>
                  <a:cubicBezTo>
                    <a:pt x="12632" y="14723"/>
                    <a:pt x="12659" y="14818"/>
                    <a:pt x="12659" y="14934"/>
                  </a:cubicBezTo>
                  <a:cubicBezTo>
                    <a:pt x="12659" y="15050"/>
                    <a:pt x="12632" y="15144"/>
                    <a:pt x="12598" y="15144"/>
                  </a:cubicBezTo>
                  <a:cubicBezTo>
                    <a:pt x="12565" y="15144"/>
                    <a:pt x="12537" y="15050"/>
                    <a:pt x="12537" y="14934"/>
                  </a:cubicBezTo>
                  <a:cubicBezTo>
                    <a:pt x="12537" y="14818"/>
                    <a:pt x="12565" y="14723"/>
                    <a:pt x="12598" y="14723"/>
                  </a:cubicBezTo>
                  <a:close/>
                  <a:moveTo>
                    <a:pt x="4755" y="14723"/>
                  </a:moveTo>
                  <a:cubicBezTo>
                    <a:pt x="4789" y="14723"/>
                    <a:pt x="4816" y="14818"/>
                    <a:pt x="4816" y="14934"/>
                  </a:cubicBezTo>
                  <a:cubicBezTo>
                    <a:pt x="4816" y="15050"/>
                    <a:pt x="4789" y="15144"/>
                    <a:pt x="4755" y="15144"/>
                  </a:cubicBezTo>
                  <a:cubicBezTo>
                    <a:pt x="4721" y="15144"/>
                    <a:pt x="4694" y="15050"/>
                    <a:pt x="4694" y="14934"/>
                  </a:cubicBezTo>
                  <a:cubicBezTo>
                    <a:pt x="4694" y="14818"/>
                    <a:pt x="4721" y="14723"/>
                    <a:pt x="4755" y="14723"/>
                  </a:cubicBezTo>
                  <a:close/>
                  <a:moveTo>
                    <a:pt x="1666" y="14723"/>
                  </a:moveTo>
                  <a:cubicBezTo>
                    <a:pt x="1700" y="14723"/>
                    <a:pt x="1727" y="14818"/>
                    <a:pt x="1727" y="14934"/>
                  </a:cubicBezTo>
                  <a:cubicBezTo>
                    <a:pt x="1727" y="15050"/>
                    <a:pt x="1700" y="15144"/>
                    <a:pt x="1666" y="15144"/>
                  </a:cubicBezTo>
                  <a:cubicBezTo>
                    <a:pt x="1633" y="15144"/>
                    <a:pt x="1605" y="15050"/>
                    <a:pt x="1605" y="14934"/>
                  </a:cubicBezTo>
                  <a:cubicBezTo>
                    <a:pt x="1605" y="14818"/>
                    <a:pt x="1633" y="14723"/>
                    <a:pt x="1666" y="14723"/>
                  </a:cubicBezTo>
                  <a:close/>
                  <a:moveTo>
                    <a:pt x="14305" y="14583"/>
                  </a:moveTo>
                  <a:cubicBezTo>
                    <a:pt x="14339" y="14583"/>
                    <a:pt x="14366" y="14677"/>
                    <a:pt x="14366" y="14793"/>
                  </a:cubicBezTo>
                  <a:cubicBezTo>
                    <a:pt x="14366" y="14910"/>
                    <a:pt x="14339" y="15004"/>
                    <a:pt x="14305" y="15004"/>
                  </a:cubicBezTo>
                  <a:cubicBezTo>
                    <a:pt x="14272" y="15004"/>
                    <a:pt x="14244" y="14910"/>
                    <a:pt x="14244" y="14793"/>
                  </a:cubicBezTo>
                  <a:cubicBezTo>
                    <a:pt x="14244" y="14677"/>
                    <a:pt x="14272" y="14583"/>
                    <a:pt x="14305" y="14583"/>
                  </a:cubicBezTo>
                  <a:close/>
                  <a:moveTo>
                    <a:pt x="8250" y="14583"/>
                  </a:moveTo>
                  <a:cubicBezTo>
                    <a:pt x="8284" y="14583"/>
                    <a:pt x="8311" y="14677"/>
                    <a:pt x="8311" y="14793"/>
                  </a:cubicBezTo>
                  <a:cubicBezTo>
                    <a:pt x="8311" y="14910"/>
                    <a:pt x="8284" y="15004"/>
                    <a:pt x="8250" y="15004"/>
                  </a:cubicBezTo>
                  <a:cubicBezTo>
                    <a:pt x="8216" y="15004"/>
                    <a:pt x="8189" y="14910"/>
                    <a:pt x="8189" y="14793"/>
                  </a:cubicBezTo>
                  <a:cubicBezTo>
                    <a:pt x="8189" y="14677"/>
                    <a:pt x="8216" y="14583"/>
                    <a:pt x="8250" y="14583"/>
                  </a:cubicBezTo>
                  <a:close/>
                  <a:moveTo>
                    <a:pt x="7904" y="14583"/>
                  </a:moveTo>
                  <a:cubicBezTo>
                    <a:pt x="7938" y="14583"/>
                    <a:pt x="7965" y="14677"/>
                    <a:pt x="7965" y="14793"/>
                  </a:cubicBezTo>
                  <a:cubicBezTo>
                    <a:pt x="7965" y="14910"/>
                    <a:pt x="7938" y="15004"/>
                    <a:pt x="7904" y="15004"/>
                  </a:cubicBezTo>
                  <a:cubicBezTo>
                    <a:pt x="7871" y="15004"/>
                    <a:pt x="7843" y="14910"/>
                    <a:pt x="7843" y="14793"/>
                  </a:cubicBezTo>
                  <a:cubicBezTo>
                    <a:pt x="7843" y="14677"/>
                    <a:pt x="7871" y="14583"/>
                    <a:pt x="7904" y="14583"/>
                  </a:cubicBezTo>
                  <a:close/>
                  <a:moveTo>
                    <a:pt x="6807" y="14583"/>
                  </a:moveTo>
                  <a:cubicBezTo>
                    <a:pt x="6841" y="14583"/>
                    <a:pt x="6868" y="14677"/>
                    <a:pt x="6868" y="14793"/>
                  </a:cubicBezTo>
                  <a:cubicBezTo>
                    <a:pt x="6868" y="14910"/>
                    <a:pt x="6841" y="15004"/>
                    <a:pt x="6807" y="15004"/>
                  </a:cubicBezTo>
                  <a:cubicBezTo>
                    <a:pt x="6773" y="15004"/>
                    <a:pt x="6746" y="14910"/>
                    <a:pt x="6746" y="14793"/>
                  </a:cubicBezTo>
                  <a:cubicBezTo>
                    <a:pt x="6746" y="14677"/>
                    <a:pt x="6773" y="14583"/>
                    <a:pt x="6807" y="14583"/>
                  </a:cubicBezTo>
                  <a:close/>
                  <a:moveTo>
                    <a:pt x="3942" y="14583"/>
                  </a:moveTo>
                  <a:cubicBezTo>
                    <a:pt x="3976" y="14583"/>
                    <a:pt x="4003" y="14677"/>
                    <a:pt x="4003" y="14793"/>
                  </a:cubicBezTo>
                  <a:cubicBezTo>
                    <a:pt x="4003" y="14910"/>
                    <a:pt x="3976" y="15004"/>
                    <a:pt x="3942" y="15004"/>
                  </a:cubicBezTo>
                  <a:cubicBezTo>
                    <a:pt x="3908" y="15004"/>
                    <a:pt x="3881" y="14910"/>
                    <a:pt x="3881" y="14793"/>
                  </a:cubicBezTo>
                  <a:cubicBezTo>
                    <a:pt x="3881" y="14677"/>
                    <a:pt x="3908" y="14583"/>
                    <a:pt x="3942" y="14583"/>
                  </a:cubicBezTo>
                  <a:close/>
                  <a:moveTo>
                    <a:pt x="13492" y="14513"/>
                  </a:moveTo>
                  <a:cubicBezTo>
                    <a:pt x="13526" y="14513"/>
                    <a:pt x="13553" y="14607"/>
                    <a:pt x="13553" y="14723"/>
                  </a:cubicBezTo>
                  <a:cubicBezTo>
                    <a:pt x="13553" y="14840"/>
                    <a:pt x="13526" y="14934"/>
                    <a:pt x="13492" y="14934"/>
                  </a:cubicBezTo>
                  <a:cubicBezTo>
                    <a:pt x="13459" y="14934"/>
                    <a:pt x="13431" y="14840"/>
                    <a:pt x="13431" y="14723"/>
                  </a:cubicBezTo>
                  <a:cubicBezTo>
                    <a:pt x="13431" y="14607"/>
                    <a:pt x="13459" y="14513"/>
                    <a:pt x="13492" y="14513"/>
                  </a:cubicBezTo>
                  <a:close/>
                  <a:moveTo>
                    <a:pt x="5121" y="14513"/>
                  </a:moveTo>
                  <a:cubicBezTo>
                    <a:pt x="5154" y="14513"/>
                    <a:pt x="5182" y="14607"/>
                    <a:pt x="5182" y="14723"/>
                  </a:cubicBezTo>
                  <a:cubicBezTo>
                    <a:pt x="5182" y="14840"/>
                    <a:pt x="5154" y="14934"/>
                    <a:pt x="5121" y="14934"/>
                  </a:cubicBezTo>
                  <a:cubicBezTo>
                    <a:pt x="5087" y="14934"/>
                    <a:pt x="5060" y="14840"/>
                    <a:pt x="5060" y="14723"/>
                  </a:cubicBezTo>
                  <a:cubicBezTo>
                    <a:pt x="5060" y="14607"/>
                    <a:pt x="5087" y="14513"/>
                    <a:pt x="5121" y="14513"/>
                  </a:cubicBezTo>
                  <a:close/>
                  <a:moveTo>
                    <a:pt x="10444" y="14372"/>
                  </a:moveTo>
                  <a:cubicBezTo>
                    <a:pt x="10478" y="14372"/>
                    <a:pt x="10505" y="14467"/>
                    <a:pt x="10505" y="14583"/>
                  </a:cubicBezTo>
                  <a:cubicBezTo>
                    <a:pt x="10505" y="14699"/>
                    <a:pt x="10478" y="14793"/>
                    <a:pt x="10444" y="14793"/>
                  </a:cubicBezTo>
                  <a:cubicBezTo>
                    <a:pt x="10411" y="14793"/>
                    <a:pt x="10383" y="14699"/>
                    <a:pt x="10383" y="14583"/>
                  </a:cubicBezTo>
                  <a:cubicBezTo>
                    <a:pt x="10383" y="14467"/>
                    <a:pt x="10411" y="14372"/>
                    <a:pt x="10444" y="14372"/>
                  </a:cubicBezTo>
                  <a:close/>
                  <a:moveTo>
                    <a:pt x="3028" y="14372"/>
                  </a:moveTo>
                  <a:cubicBezTo>
                    <a:pt x="3061" y="14372"/>
                    <a:pt x="3089" y="14467"/>
                    <a:pt x="3089" y="14583"/>
                  </a:cubicBezTo>
                  <a:cubicBezTo>
                    <a:pt x="3089" y="14699"/>
                    <a:pt x="3061" y="14793"/>
                    <a:pt x="3028" y="14793"/>
                  </a:cubicBezTo>
                  <a:cubicBezTo>
                    <a:pt x="2994" y="14793"/>
                    <a:pt x="2967" y="14699"/>
                    <a:pt x="2967" y="14583"/>
                  </a:cubicBezTo>
                  <a:cubicBezTo>
                    <a:pt x="2967" y="14467"/>
                    <a:pt x="2994" y="14372"/>
                    <a:pt x="3028" y="14372"/>
                  </a:cubicBezTo>
                  <a:close/>
                  <a:moveTo>
                    <a:pt x="15646" y="14302"/>
                  </a:moveTo>
                  <a:cubicBezTo>
                    <a:pt x="15680" y="14302"/>
                    <a:pt x="15707" y="14396"/>
                    <a:pt x="15707" y="14513"/>
                  </a:cubicBezTo>
                  <a:cubicBezTo>
                    <a:pt x="15707" y="14629"/>
                    <a:pt x="15680" y="14723"/>
                    <a:pt x="15646" y="14723"/>
                  </a:cubicBezTo>
                  <a:cubicBezTo>
                    <a:pt x="15613" y="14723"/>
                    <a:pt x="15585" y="14629"/>
                    <a:pt x="15585" y="14513"/>
                  </a:cubicBezTo>
                  <a:cubicBezTo>
                    <a:pt x="15585" y="14396"/>
                    <a:pt x="15613" y="14302"/>
                    <a:pt x="15646" y="14302"/>
                  </a:cubicBezTo>
                  <a:close/>
                  <a:moveTo>
                    <a:pt x="8616" y="14302"/>
                  </a:moveTo>
                  <a:cubicBezTo>
                    <a:pt x="8649" y="14302"/>
                    <a:pt x="8677" y="14396"/>
                    <a:pt x="8677" y="14513"/>
                  </a:cubicBezTo>
                  <a:cubicBezTo>
                    <a:pt x="8677" y="14629"/>
                    <a:pt x="8649" y="14723"/>
                    <a:pt x="8616" y="14723"/>
                  </a:cubicBezTo>
                  <a:cubicBezTo>
                    <a:pt x="8582" y="14723"/>
                    <a:pt x="8555" y="14629"/>
                    <a:pt x="8555" y="14513"/>
                  </a:cubicBezTo>
                  <a:cubicBezTo>
                    <a:pt x="8555" y="14396"/>
                    <a:pt x="8582" y="14302"/>
                    <a:pt x="8616" y="14302"/>
                  </a:cubicBezTo>
                  <a:close/>
                  <a:moveTo>
                    <a:pt x="5507" y="14302"/>
                  </a:moveTo>
                  <a:cubicBezTo>
                    <a:pt x="5540" y="14302"/>
                    <a:pt x="5568" y="14396"/>
                    <a:pt x="5568" y="14513"/>
                  </a:cubicBezTo>
                  <a:cubicBezTo>
                    <a:pt x="5568" y="14629"/>
                    <a:pt x="5540" y="14723"/>
                    <a:pt x="5507" y="14723"/>
                  </a:cubicBezTo>
                  <a:cubicBezTo>
                    <a:pt x="5473" y="14723"/>
                    <a:pt x="5446" y="14629"/>
                    <a:pt x="5446" y="14513"/>
                  </a:cubicBezTo>
                  <a:cubicBezTo>
                    <a:pt x="5446" y="14396"/>
                    <a:pt x="5473" y="14302"/>
                    <a:pt x="5507" y="14302"/>
                  </a:cubicBezTo>
                  <a:close/>
                  <a:moveTo>
                    <a:pt x="17089" y="14162"/>
                  </a:moveTo>
                  <a:cubicBezTo>
                    <a:pt x="17123" y="14162"/>
                    <a:pt x="17150" y="14256"/>
                    <a:pt x="17150" y="14372"/>
                  </a:cubicBezTo>
                  <a:cubicBezTo>
                    <a:pt x="17150" y="14489"/>
                    <a:pt x="17123" y="14583"/>
                    <a:pt x="17089" y="14583"/>
                  </a:cubicBezTo>
                  <a:cubicBezTo>
                    <a:pt x="17055" y="14583"/>
                    <a:pt x="17028" y="14489"/>
                    <a:pt x="17028" y="14372"/>
                  </a:cubicBezTo>
                  <a:cubicBezTo>
                    <a:pt x="17028" y="14256"/>
                    <a:pt x="17055" y="14162"/>
                    <a:pt x="17089" y="14162"/>
                  </a:cubicBezTo>
                  <a:close/>
                  <a:moveTo>
                    <a:pt x="13005" y="14092"/>
                  </a:moveTo>
                  <a:cubicBezTo>
                    <a:pt x="13038" y="14092"/>
                    <a:pt x="13066" y="14186"/>
                    <a:pt x="13066" y="14302"/>
                  </a:cubicBezTo>
                  <a:cubicBezTo>
                    <a:pt x="13066" y="14419"/>
                    <a:pt x="13038" y="14513"/>
                    <a:pt x="13005" y="14513"/>
                  </a:cubicBezTo>
                  <a:cubicBezTo>
                    <a:pt x="12971" y="14513"/>
                    <a:pt x="12944" y="14419"/>
                    <a:pt x="12944" y="14302"/>
                  </a:cubicBezTo>
                  <a:cubicBezTo>
                    <a:pt x="12944" y="14186"/>
                    <a:pt x="12971" y="14092"/>
                    <a:pt x="13005" y="14092"/>
                  </a:cubicBezTo>
                  <a:close/>
                  <a:moveTo>
                    <a:pt x="12192" y="14092"/>
                  </a:moveTo>
                  <a:cubicBezTo>
                    <a:pt x="12226" y="14092"/>
                    <a:pt x="12253" y="14186"/>
                    <a:pt x="12253" y="14302"/>
                  </a:cubicBezTo>
                  <a:cubicBezTo>
                    <a:pt x="12253" y="14419"/>
                    <a:pt x="12226" y="14513"/>
                    <a:pt x="12192" y="14513"/>
                  </a:cubicBezTo>
                  <a:cubicBezTo>
                    <a:pt x="12158" y="14513"/>
                    <a:pt x="12131" y="14419"/>
                    <a:pt x="12131" y="14302"/>
                  </a:cubicBezTo>
                  <a:cubicBezTo>
                    <a:pt x="12131" y="14186"/>
                    <a:pt x="12158" y="14092"/>
                    <a:pt x="12192" y="14092"/>
                  </a:cubicBezTo>
                  <a:close/>
                  <a:moveTo>
                    <a:pt x="2032" y="14022"/>
                  </a:moveTo>
                  <a:cubicBezTo>
                    <a:pt x="2066" y="14022"/>
                    <a:pt x="2093" y="14116"/>
                    <a:pt x="2093" y="14232"/>
                  </a:cubicBezTo>
                  <a:cubicBezTo>
                    <a:pt x="2093" y="14348"/>
                    <a:pt x="2066" y="14443"/>
                    <a:pt x="2032" y="14443"/>
                  </a:cubicBezTo>
                  <a:cubicBezTo>
                    <a:pt x="1998" y="14443"/>
                    <a:pt x="1971" y="14348"/>
                    <a:pt x="1971" y="14232"/>
                  </a:cubicBezTo>
                  <a:cubicBezTo>
                    <a:pt x="1971" y="14116"/>
                    <a:pt x="1998" y="14022"/>
                    <a:pt x="2032" y="14022"/>
                  </a:cubicBezTo>
                  <a:close/>
                  <a:moveTo>
                    <a:pt x="9977" y="13951"/>
                  </a:moveTo>
                  <a:cubicBezTo>
                    <a:pt x="10011" y="13951"/>
                    <a:pt x="10038" y="14046"/>
                    <a:pt x="10038" y="14162"/>
                  </a:cubicBezTo>
                  <a:cubicBezTo>
                    <a:pt x="10038" y="14278"/>
                    <a:pt x="10011" y="14372"/>
                    <a:pt x="9977" y="14372"/>
                  </a:cubicBezTo>
                  <a:cubicBezTo>
                    <a:pt x="9943" y="14372"/>
                    <a:pt x="9916" y="14278"/>
                    <a:pt x="9916" y="14162"/>
                  </a:cubicBezTo>
                  <a:cubicBezTo>
                    <a:pt x="9916" y="14046"/>
                    <a:pt x="9943" y="13951"/>
                    <a:pt x="9977" y="13951"/>
                  </a:cubicBezTo>
                  <a:close/>
                  <a:moveTo>
                    <a:pt x="3414" y="13951"/>
                  </a:moveTo>
                  <a:cubicBezTo>
                    <a:pt x="3447" y="13951"/>
                    <a:pt x="3475" y="14046"/>
                    <a:pt x="3475" y="14162"/>
                  </a:cubicBezTo>
                  <a:cubicBezTo>
                    <a:pt x="3475" y="14278"/>
                    <a:pt x="3447" y="14372"/>
                    <a:pt x="3414" y="14372"/>
                  </a:cubicBezTo>
                  <a:cubicBezTo>
                    <a:pt x="3380" y="14372"/>
                    <a:pt x="3353" y="14278"/>
                    <a:pt x="3353" y="14162"/>
                  </a:cubicBezTo>
                  <a:cubicBezTo>
                    <a:pt x="3353" y="14046"/>
                    <a:pt x="3380" y="13951"/>
                    <a:pt x="3414" y="13951"/>
                  </a:cubicBezTo>
                  <a:close/>
                  <a:moveTo>
                    <a:pt x="16683" y="13881"/>
                  </a:moveTo>
                  <a:cubicBezTo>
                    <a:pt x="16716" y="13881"/>
                    <a:pt x="16744" y="13975"/>
                    <a:pt x="16744" y="14092"/>
                  </a:cubicBezTo>
                  <a:cubicBezTo>
                    <a:pt x="16744" y="14208"/>
                    <a:pt x="16716" y="14302"/>
                    <a:pt x="16683" y="14302"/>
                  </a:cubicBezTo>
                  <a:cubicBezTo>
                    <a:pt x="16649" y="14302"/>
                    <a:pt x="16622" y="14208"/>
                    <a:pt x="16622" y="14092"/>
                  </a:cubicBezTo>
                  <a:cubicBezTo>
                    <a:pt x="16622" y="13975"/>
                    <a:pt x="16649" y="13881"/>
                    <a:pt x="16683" y="13881"/>
                  </a:cubicBezTo>
                  <a:close/>
                  <a:moveTo>
                    <a:pt x="14752" y="13881"/>
                  </a:moveTo>
                  <a:cubicBezTo>
                    <a:pt x="14786" y="13881"/>
                    <a:pt x="14813" y="13975"/>
                    <a:pt x="14813" y="14092"/>
                  </a:cubicBezTo>
                  <a:cubicBezTo>
                    <a:pt x="14813" y="14208"/>
                    <a:pt x="14786" y="14302"/>
                    <a:pt x="14752" y="14302"/>
                  </a:cubicBezTo>
                  <a:cubicBezTo>
                    <a:pt x="14719" y="14302"/>
                    <a:pt x="14691" y="14208"/>
                    <a:pt x="14691" y="14092"/>
                  </a:cubicBezTo>
                  <a:cubicBezTo>
                    <a:pt x="14691" y="13975"/>
                    <a:pt x="14719" y="13881"/>
                    <a:pt x="14752" y="13881"/>
                  </a:cubicBezTo>
                  <a:close/>
                  <a:moveTo>
                    <a:pt x="10891" y="13881"/>
                  </a:moveTo>
                  <a:cubicBezTo>
                    <a:pt x="10925" y="13881"/>
                    <a:pt x="10952" y="13975"/>
                    <a:pt x="10952" y="14092"/>
                  </a:cubicBezTo>
                  <a:cubicBezTo>
                    <a:pt x="10952" y="14208"/>
                    <a:pt x="10925" y="14302"/>
                    <a:pt x="10891" y="14302"/>
                  </a:cubicBezTo>
                  <a:cubicBezTo>
                    <a:pt x="10858" y="14302"/>
                    <a:pt x="10830" y="14208"/>
                    <a:pt x="10830" y="14092"/>
                  </a:cubicBezTo>
                  <a:cubicBezTo>
                    <a:pt x="10830" y="13975"/>
                    <a:pt x="10858" y="13881"/>
                    <a:pt x="10891" y="13881"/>
                  </a:cubicBezTo>
                  <a:close/>
                  <a:moveTo>
                    <a:pt x="2398" y="13881"/>
                  </a:moveTo>
                  <a:cubicBezTo>
                    <a:pt x="2431" y="13881"/>
                    <a:pt x="2459" y="13975"/>
                    <a:pt x="2459" y="14092"/>
                  </a:cubicBezTo>
                  <a:cubicBezTo>
                    <a:pt x="2459" y="14208"/>
                    <a:pt x="2431" y="14302"/>
                    <a:pt x="2398" y="14302"/>
                  </a:cubicBezTo>
                  <a:cubicBezTo>
                    <a:pt x="2364" y="14302"/>
                    <a:pt x="2337" y="14208"/>
                    <a:pt x="2337" y="14092"/>
                  </a:cubicBezTo>
                  <a:cubicBezTo>
                    <a:pt x="2337" y="13975"/>
                    <a:pt x="2364" y="13881"/>
                    <a:pt x="2398" y="13881"/>
                  </a:cubicBezTo>
                  <a:close/>
                  <a:moveTo>
                    <a:pt x="16317" y="13811"/>
                  </a:moveTo>
                  <a:cubicBezTo>
                    <a:pt x="16351" y="13811"/>
                    <a:pt x="16378" y="13905"/>
                    <a:pt x="16378" y="14022"/>
                  </a:cubicBezTo>
                  <a:cubicBezTo>
                    <a:pt x="16378" y="14138"/>
                    <a:pt x="16351" y="14232"/>
                    <a:pt x="16317" y="14232"/>
                  </a:cubicBezTo>
                  <a:cubicBezTo>
                    <a:pt x="16283" y="14232"/>
                    <a:pt x="16256" y="14138"/>
                    <a:pt x="16256" y="14022"/>
                  </a:cubicBezTo>
                  <a:cubicBezTo>
                    <a:pt x="16256" y="13905"/>
                    <a:pt x="16283" y="13811"/>
                    <a:pt x="16317" y="13811"/>
                  </a:cubicBezTo>
                  <a:close/>
                  <a:moveTo>
                    <a:pt x="4328" y="13671"/>
                  </a:moveTo>
                  <a:cubicBezTo>
                    <a:pt x="4362" y="13671"/>
                    <a:pt x="4389" y="13765"/>
                    <a:pt x="4389" y="13881"/>
                  </a:cubicBezTo>
                  <a:cubicBezTo>
                    <a:pt x="4389" y="13997"/>
                    <a:pt x="4362" y="14092"/>
                    <a:pt x="4328" y="14092"/>
                  </a:cubicBezTo>
                  <a:cubicBezTo>
                    <a:pt x="4294" y="14092"/>
                    <a:pt x="4267" y="13997"/>
                    <a:pt x="4267" y="13881"/>
                  </a:cubicBezTo>
                  <a:cubicBezTo>
                    <a:pt x="4267" y="13765"/>
                    <a:pt x="4294" y="13671"/>
                    <a:pt x="4328" y="13671"/>
                  </a:cubicBezTo>
                  <a:close/>
                  <a:moveTo>
                    <a:pt x="11765" y="13601"/>
                  </a:moveTo>
                  <a:cubicBezTo>
                    <a:pt x="11799" y="13601"/>
                    <a:pt x="11826" y="13695"/>
                    <a:pt x="11826" y="13811"/>
                  </a:cubicBezTo>
                  <a:cubicBezTo>
                    <a:pt x="11826" y="13927"/>
                    <a:pt x="11799" y="14022"/>
                    <a:pt x="11765" y="14022"/>
                  </a:cubicBezTo>
                  <a:cubicBezTo>
                    <a:pt x="11732" y="14022"/>
                    <a:pt x="11704" y="13927"/>
                    <a:pt x="11704" y="13811"/>
                  </a:cubicBezTo>
                  <a:cubicBezTo>
                    <a:pt x="11704" y="13695"/>
                    <a:pt x="11732" y="13601"/>
                    <a:pt x="11765" y="13601"/>
                  </a:cubicBezTo>
                  <a:close/>
                  <a:moveTo>
                    <a:pt x="9144" y="13601"/>
                  </a:moveTo>
                  <a:cubicBezTo>
                    <a:pt x="9178" y="13601"/>
                    <a:pt x="9205" y="13695"/>
                    <a:pt x="9205" y="13811"/>
                  </a:cubicBezTo>
                  <a:cubicBezTo>
                    <a:pt x="9205" y="13927"/>
                    <a:pt x="9178" y="14022"/>
                    <a:pt x="9144" y="14022"/>
                  </a:cubicBezTo>
                  <a:cubicBezTo>
                    <a:pt x="9110" y="14022"/>
                    <a:pt x="9083" y="13927"/>
                    <a:pt x="9083" y="13811"/>
                  </a:cubicBezTo>
                  <a:cubicBezTo>
                    <a:pt x="9083" y="13695"/>
                    <a:pt x="9110" y="13601"/>
                    <a:pt x="9144" y="13601"/>
                  </a:cubicBezTo>
                  <a:close/>
                  <a:moveTo>
                    <a:pt x="15220" y="13530"/>
                  </a:moveTo>
                  <a:cubicBezTo>
                    <a:pt x="15253" y="13530"/>
                    <a:pt x="15281" y="13625"/>
                    <a:pt x="15281" y="13741"/>
                  </a:cubicBezTo>
                  <a:cubicBezTo>
                    <a:pt x="15281" y="13857"/>
                    <a:pt x="15253" y="13951"/>
                    <a:pt x="15220" y="13951"/>
                  </a:cubicBezTo>
                  <a:cubicBezTo>
                    <a:pt x="15186" y="13951"/>
                    <a:pt x="15159" y="13857"/>
                    <a:pt x="15159" y="13741"/>
                  </a:cubicBezTo>
                  <a:cubicBezTo>
                    <a:pt x="15159" y="13625"/>
                    <a:pt x="15186" y="13530"/>
                    <a:pt x="15220" y="13530"/>
                  </a:cubicBezTo>
                  <a:close/>
                  <a:moveTo>
                    <a:pt x="14204" y="13530"/>
                  </a:moveTo>
                  <a:cubicBezTo>
                    <a:pt x="14237" y="13530"/>
                    <a:pt x="14265" y="13625"/>
                    <a:pt x="14265" y="13741"/>
                  </a:cubicBezTo>
                  <a:cubicBezTo>
                    <a:pt x="14265" y="13857"/>
                    <a:pt x="14237" y="13951"/>
                    <a:pt x="14204" y="13951"/>
                  </a:cubicBezTo>
                  <a:cubicBezTo>
                    <a:pt x="14170" y="13951"/>
                    <a:pt x="14143" y="13857"/>
                    <a:pt x="14143" y="13741"/>
                  </a:cubicBezTo>
                  <a:cubicBezTo>
                    <a:pt x="14143" y="13625"/>
                    <a:pt x="14170" y="13530"/>
                    <a:pt x="14204" y="13530"/>
                  </a:cubicBezTo>
                  <a:close/>
                  <a:moveTo>
                    <a:pt x="7214" y="13530"/>
                  </a:moveTo>
                  <a:cubicBezTo>
                    <a:pt x="7247" y="13530"/>
                    <a:pt x="7275" y="13625"/>
                    <a:pt x="7275" y="13741"/>
                  </a:cubicBezTo>
                  <a:cubicBezTo>
                    <a:pt x="7275" y="13857"/>
                    <a:pt x="7247" y="13951"/>
                    <a:pt x="7214" y="13951"/>
                  </a:cubicBezTo>
                  <a:cubicBezTo>
                    <a:pt x="7180" y="13951"/>
                    <a:pt x="7153" y="13857"/>
                    <a:pt x="7153" y="13741"/>
                  </a:cubicBezTo>
                  <a:cubicBezTo>
                    <a:pt x="7153" y="13625"/>
                    <a:pt x="7180" y="13530"/>
                    <a:pt x="7214" y="13530"/>
                  </a:cubicBezTo>
                  <a:close/>
                  <a:moveTo>
                    <a:pt x="6259" y="13530"/>
                  </a:moveTo>
                  <a:cubicBezTo>
                    <a:pt x="6292" y="13530"/>
                    <a:pt x="6319" y="13625"/>
                    <a:pt x="6319" y="13741"/>
                  </a:cubicBezTo>
                  <a:cubicBezTo>
                    <a:pt x="6319" y="13857"/>
                    <a:pt x="6292" y="13951"/>
                    <a:pt x="6259" y="13951"/>
                  </a:cubicBezTo>
                  <a:cubicBezTo>
                    <a:pt x="6225" y="13951"/>
                    <a:pt x="6198" y="13857"/>
                    <a:pt x="6198" y="13741"/>
                  </a:cubicBezTo>
                  <a:cubicBezTo>
                    <a:pt x="6198" y="13625"/>
                    <a:pt x="6225" y="13530"/>
                    <a:pt x="6259" y="13530"/>
                  </a:cubicBezTo>
                  <a:close/>
                  <a:moveTo>
                    <a:pt x="11298" y="13460"/>
                  </a:moveTo>
                  <a:cubicBezTo>
                    <a:pt x="11332" y="13460"/>
                    <a:pt x="11359" y="13554"/>
                    <a:pt x="11359" y="13671"/>
                  </a:cubicBezTo>
                  <a:cubicBezTo>
                    <a:pt x="11359" y="13787"/>
                    <a:pt x="11332" y="13881"/>
                    <a:pt x="11298" y="13881"/>
                  </a:cubicBezTo>
                  <a:cubicBezTo>
                    <a:pt x="11264" y="13881"/>
                    <a:pt x="11237" y="13787"/>
                    <a:pt x="11237" y="13671"/>
                  </a:cubicBezTo>
                  <a:cubicBezTo>
                    <a:pt x="11237" y="13554"/>
                    <a:pt x="11264" y="13460"/>
                    <a:pt x="11298" y="13460"/>
                  </a:cubicBezTo>
                  <a:close/>
                  <a:moveTo>
                    <a:pt x="9571" y="13460"/>
                  </a:moveTo>
                  <a:cubicBezTo>
                    <a:pt x="9604" y="13460"/>
                    <a:pt x="9632" y="13554"/>
                    <a:pt x="9632" y="13671"/>
                  </a:cubicBezTo>
                  <a:cubicBezTo>
                    <a:pt x="9632" y="13787"/>
                    <a:pt x="9604" y="13881"/>
                    <a:pt x="9571" y="13881"/>
                  </a:cubicBezTo>
                  <a:cubicBezTo>
                    <a:pt x="9537" y="13881"/>
                    <a:pt x="9510" y="13787"/>
                    <a:pt x="9510" y="13671"/>
                  </a:cubicBezTo>
                  <a:cubicBezTo>
                    <a:pt x="9510" y="13554"/>
                    <a:pt x="9537" y="13460"/>
                    <a:pt x="9571" y="13460"/>
                  </a:cubicBezTo>
                  <a:close/>
                  <a:moveTo>
                    <a:pt x="7620" y="13460"/>
                  </a:moveTo>
                  <a:cubicBezTo>
                    <a:pt x="7654" y="13460"/>
                    <a:pt x="7681" y="13554"/>
                    <a:pt x="7681" y="13671"/>
                  </a:cubicBezTo>
                  <a:cubicBezTo>
                    <a:pt x="7681" y="13787"/>
                    <a:pt x="7654" y="13881"/>
                    <a:pt x="7620" y="13881"/>
                  </a:cubicBezTo>
                  <a:cubicBezTo>
                    <a:pt x="7586" y="13881"/>
                    <a:pt x="7559" y="13787"/>
                    <a:pt x="7559" y="13671"/>
                  </a:cubicBezTo>
                  <a:cubicBezTo>
                    <a:pt x="7559" y="13554"/>
                    <a:pt x="7586" y="13460"/>
                    <a:pt x="7620" y="13460"/>
                  </a:cubicBezTo>
                  <a:close/>
                  <a:moveTo>
                    <a:pt x="6746" y="13390"/>
                  </a:moveTo>
                  <a:cubicBezTo>
                    <a:pt x="6780" y="13390"/>
                    <a:pt x="6807" y="13484"/>
                    <a:pt x="6807" y="13601"/>
                  </a:cubicBezTo>
                  <a:cubicBezTo>
                    <a:pt x="6807" y="13717"/>
                    <a:pt x="6780" y="13811"/>
                    <a:pt x="6746" y="13811"/>
                  </a:cubicBezTo>
                  <a:cubicBezTo>
                    <a:pt x="6713" y="13811"/>
                    <a:pt x="6685" y="13717"/>
                    <a:pt x="6685" y="13601"/>
                  </a:cubicBezTo>
                  <a:cubicBezTo>
                    <a:pt x="6685" y="13484"/>
                    <a:pt x="6713" y="13390"/>
                    <a:pt x="6746" y="13390"/>
                  </a:cubicBezTo>
                  <a:close/>
                  <a:moveTo>
                    <a:pt x="5811" y="13390"/>
                  </a:moveTo>
                  <a:cubicBezTo>
                    <a:pt x="5845" y="13390"/>
                    <a:pt x="5872" y="13484"/>
                    <a:pt x="5872" y="13601"/>
                  </a:cubicBezTo>
                  <a:cubicBezTo>
                    <a:pt x="5872" y="13717"/>
                    <a:pt x="5845" y="13811"/>
                    <a:pt x="5811" y="13811"/>
                  </a:cubicBezTo>
                  <a:cubicBezTo>
                    <a:pt x="5778" y="13811"/>
                    <a:pt x="5751" y="13717"/>
                    <a:pt x="5751" y="13601"/>
                  </a:cubicBezTo>
                  <a:cubicBezTo>
                    <a:pt x="5751" y="13484"/>
                    <a:pt x="5778" y="13390"/>
                    <a:pt x="5811" y="13390"/>
                  </a:cubicBezTo>
                  <a:close/>
                  <a:moveTo>
                    <a:pt x="3820" y="13390"/>
                  </a:moveTo>
                  <a:cubicBezTo>
                    <a:pt x="3854" y="13390"/>
                    <a:pt x="3881" y="13484"/>
                    <a:pt x="3881" y="13601"/>
                  </a:cubicBezTo>
                  <a:cubicBezTo>
                    <a:pt x="3881" y="13717"/>
                    <a:pt x="3854" y="13811"/>
                    <a:pt x="3820" y="13811"/>
                  </a:cubicBezTo>
                  <a:cubicBezTo>
                    <a:pt x="3786" y="13811"/>
                    <a:pt x="3759" y="13717"/>
                    <a:pt x="3759" y="13601"/>
                  </a:cubicBezTo>
                  <a:cubicBezTo>
                    <a:pt x="3759" y="13484"/>
                    <a:pt x="3786" y="13390"/>
                    <a:pt x="3820" y="13390"/>
                  </a:cubicBezTo>
                  <a:close/>
                  <a:moveTo>
                    <a:pt x="1687" y="13320"/>
                  </a:moveTo>
                  <a:cubicBezTo>
                    <a:pt x="1720" y="13320"/>
                    <a:pt x="1748" y="13414"/>
                    <a:pt x="1748" y="13530"/>
                  </a:cubicBezTo>
                  <a:cubicBezTo>
                    <a:pt x="1748" y="13647"/>
                    <a:pt x="1720" y="13741"/>
                    <a:pt x="1687" y="13741"/>
                  </a:cubicBezTo>
                  <a:cubicBezTo>
                    <a:pt x="1653" y="13741"/>
                    <a:pt x="1626" y="13647"/>
                    <a:pt x="1626" y="13530"/>
                  </a:cubicBezTo>
                  <a:cubicBezTo>
                    <a:pt x="1626" y="13414"/>
                    <a:pt x="1653" y="13320"/>
                    <a:pt x="1687" y="13320"/>
                  </a:cubicBezTo>
                  <a:close/>
                  <a:moveTo>
                    <a:pt x="12537" y="13250"/>
                  </a:moveTo>
                  <a:cubicBezTo>
                    <a:pt x="12571" y="13250"/>
                    <a:pt x="12598" y="13344"/>
                    <a:pt x="12598" y="13460"/>
                  </a:cubicBezTo>
                  <a:cubicBezTo>
                    <a:pt x="12598" y="13576"/>
                    <a:pt x="12571" y="13671"/>
                    <a:pt x="12537" y="13671"/>
                  </a:cubicBezTo>
                  <a:cubicBezTo>
                    <a:pt x="12504" y="13671"/>
                    <a:pt x="12476" y="13576"/>
                    <a:pt x="12476" y="13460"/>
                  </a:cubicBezTo>
                  <a:cubicBezTo>
                    <a:pt x="12476" y="13344"/>
                    <a:pt x="12504" y="13250"/>
                    <a:pt x="12537" y="13250"/>
                  </a:cubicBezTo>
                  <a:close/>
                  <a:moveTo>
                    <a:pt x="2703" y="13250"/>
                  </a:moveTo>
                  <a:cubicBezTo>
                    <a:pt x="2736" y="13250"/>
                    <a:pt x="2763" y="13344"/>
                    <a:pt x="2763" y="13460"/>
                  </a:cubicBezTo>
                  <a:cubicBezTo>
                    <a:pt x="2763" y="13576"/>
                    <a:pt x="2736" y="13671"/>
                    <a:pt x="2703" y="13671"/>
                  </a:cubicBezTo>
                  <a:cubicBezTo>
                    <a:pt x="2669" y="13671"/>
                    <a:pt x="2642" y="13576"/>
                    <a:pt x="2642" y="13460"/>
                  </a:cubicBezTo>
                  <a:cubicBezTo>
                    <a:pt x="2642" y="13344"/>
                    <a:pt x="2669" y="13250"/>
                    <a:pt x="2703" y="13250"/>
                  </a:cubicBezTo>
                  <a:close/>
                  <a:moveTo>
                    <a:pt x="1300" y="13250"/>
                  </a:moveTo>
                  <a:cubicBezTo>
                    <a:pt x="1334" y="13250"/>
                    <a:pt x="1361" y="13344"/>
                    <a:pt x="1361" y="13460"/>
                  </a:cubicBezTo>
                  <a:cubicBezTo>
                    <a:pt x="1361" y="13576"/>
                    <a:pt x="1334" y="13671"/>
                    <a:pt x="1300" y="13671"/>
                  </a:cubicBezTo>
                  <a:cubicBezTo>
                    <a:pt x="1267" y="13671"/>
                    <a:pt x="1240" y="13576"/>
                    <a:pt x="1240" y="13460"/>
                  </a:cubicBezTo>
                  <a:cubicBezTo>
                    <a:pt x="1240" y="13344"/>
                    <a:pt x="1267" y="13250"/>
                    <a:pt x="1300" y="13250"/>
                  </a:cubicBezTo>
                  <a:close/>
                  <a:moveTo>
                    <a:pt x="13309" y="13180"/>
                  </a:moveTo>
                  <a:cubicBezTo>
                    <a:pt x="13343" y="13180"/>
                    <a:pt x="13370" y="13274"/>
                    <a:pt x="13370" y="13390"/>
                  </a:cubicBezTo>
                  <a:cubicBezTo>
                    <a:pt x="13370" y="13506"/>
                    <a:pt x="13343" y="13601"/>
                    <a:pt x="13309" y="13601"/>
                  </a:cubicBezTo>
                  <a:cubicBezTo>
                    <a:pt x="13276" y="13601"/>
                    <a:pt x="13249" y="13506"/>
                    <a:pt x="13249" y="13390"/>
                  </a:cubicBezTo>
                  <a:cubicBezTo>
                    <a:pt x="13249" y="13274"/>
                    <a:pt x="13276" y="13180"/>
                    <a:pt x="13309" y="13180"/>
                  </a:cubicBezTo>
                  <a:close/>
                  <a:moveTo>
                    <a:pt x="5121" y="13180"/>
                  </a:moveTo>
                  <a:cubicBezTo>
                    <a:pt x="5154" y="13180"/>
                    <a:pt x="5182" y="13274"/>
                    <a:pt x="5182" y="13390"/>
                  </a:cubicBezTo>
                  <a:cubicBezTo>
                    <a:pt x="5182" y="13506"/>
                    <a:pt x="5154" y="13601"/>
                    <a:pt x="5121" y="13601"/>
                  </a:cubicBezTo>
                  <a:cubicBezTo>
                    <a:pt x="5087" y="13601"/>
                    <a:pt x="5060" y="13506"/>
                    <a:pt x="5060" y="13390"/>
                  </a:cubicBezTo>
                  <a:cubicBezTo>
                    <a:pt x="5060" y="13274"/>
                    <a:pt x="5087" y="13180"/>
                    <a:pt x="5121" y="13180"/>
                  </a:cubicBezTo>
                  <a:close/>
                  <a:moveTo>
                    <a:pt x="15728" y="13109"/>
                  </a:moveTo>
                  <a:cubicBezTo>
                    <a:pt x="15761" y="13109"/>
                    <a:pt x="15789" y="13204"/>
                    <a:pt x="15789" y="13320"/>
                  </a:cubicBezTo>
                  <a:cubicBezTo>
                    <a:pt x="15789" y="13436"/>
                    <a:pt x="15761" y="13530"/>
                    <a:pt x="15728" y="13530"/>
                  </a:cubicBezTo>
                  <a:cubicBezTo>
                    <a:pt x="15694" y="13530"/>
                    <a:pt x="15667" y="13436"/>
                    <a:pt x="15667" y="13320"/>
                  </a:cubicBezTo>
                  <a:cubicBezTo>
                    <a:pt x="15667" y="13204"/>
                    <a:pt x="15694" y="13109"/>
                    <a:pt x="15728" y="13109"/>
                  </a:cubicBezTo>
                  <a:close/>
                  <a:moveTo>
                    <a:pt x="13777" y="13109"/>
                  </a:moveTo>
                  <a:cubicBezTo>
                    <a:pt x="13811" y="13109"/>
                    <a:pt x="13838" y="13204"/>
                    <a:pt x="13838" y="13320"/>
                  </a:cubicBezTo>
                  <a:cubicBezTo>
                    <a:pt x="13838" y="13436"/>
                    <a:pt x="13811" y="13530"/>
                    <a:pt x="13777" y="13530"/>
                  </a:cubicBezTo>
                  <a:cubicBezTo>
                    <a:pt x="13743" y="13530"/>
                    <a:pt x="13716" y="13436"/>
                    <a:pt x="13716" y="13320"/>
                  </a:cubicBezTo>
                  <a:cubicBezTo>
                    <a:pt x="13716" y="13204"/>
                    <a:pt x="13743" y="13109"/>
                    <a:pt x="13777" y="13109"/>
                  </a:cubicBezTo>
                  <a:close/>
                  <a:moveTo>
                    <a:pt x="8372" y="13109"/>
                  </a:moveTo>
                  <a:cubicBezTo>
                    <a:pt x="8405" y="13109"/>
                    <a:pt x="8433" y="13204"/>
                    <a:pt x="8433" y="13320"/>
                  </a:cubicBezTo>
                  <a:cubicBezTo>
                    <a:pt x="8433" y="13436"/>
                    <a:pt x="8405" y="13530"/>
                    <a:pt x="8372" y="13530"/>
                  </a:cubicBezTo>
                  <a:cubicBezTo>
                    <a:pt x="8338" y="13530"/>
                    <a:pt x="8311" y="13436"/>
                    <a:pt x="8311" y="13320"/>
                  </a:cubicBezTo>
                  <a:cubicBezTo>
                    <a:pt x="8311" y="13204"/>
                    <a:pt x="8338" y="13109"/>
                    <a:pt x="8372" y="13109"/>
                  </a:cubicBezTo>
                  <a:close/>
                  <a:moveTo>
                    <a:pt x="4714" y="13109"/>
                  </a:moveTo>
                  <a:cubicBezTo>
                    <a:pt x="4748" y="13109"/>
                    <a:pt x="4775" y="13204"/>
                    <a:pt x="4775" y="13320"/>
                  </a:cubicBezTo>
                  <a:cubicBezTo>
                    <a:pt x="4775" y="13436"/>
                    <a:pt x="4748" y="13530"/>
                    <a:pt x="4714" y="13530"/>
                  </a:cubicBezTo>
                  <a:cubicBezTo>
                    <a:pt x="4681" y="13530"/>
                    <a:pt x="4653" y="13436"/>
                    <a:pt x="4653" y="13320"/>
                  </a:cubicBezTo>
                  <a:cubicBezTo>
                    <a:pt x="4653" y="13204"/>
                    <a:pt x="4681" y="13109"/>
                    <a:pt x="4714" y="13109"/>
                  </a:cubicBezTo>
                  <a:close/>
                  <a:moveTo>
                    <a:pt x="10343" y="13039"/>
                  </a:moveTo>
                  <a:cubicBezTo>
                    <a:pt x="10376" y="13039"/>
                    <a:pt x="10404" y="13133"/>
                    <a:pt x="10404" y="13250"/>
                  </a:cubicBezTo>
                  <a:cubicBezTo>
                    <a:pt x="10404" y="13366"/>
                    <a:pt x="10376" y="13460"/>
                    <a:pt x="10343" y="13460"/>
                  </a:cubicBezTo>
                  <a:cubicBezTo>
                    <a:pt x="10309" y="13460"/>
                    <a:pt x="10282" y="13366"/>
                    <a:pt x="10282" y="13250"/>
                  </a:cubicBezTo>
                  <a:cubicBezTo>
                    <a:pt x="10282" y="13133"/>
                    <a:pt x="10309" y="13039"/>
                    <a:pt x="10343" y="13039"/>
                  </a:cubicBezTo>
                  <a:close/>
                  <a:moveTo>
                    <a:pt x="16236" y="12758"/>
                  </a:moveTo>
                  <a:cubicBezTo>
                    <a:pt x="16269" y="12758"/>
                    <a:pt x="16297" y="12853"/>
                    <a:pt x="16297" y="12969"/>
                  </a:cubicBezTo>
                  <a:cubicBezTo>
                    <a:pt x="16297" y="13085"/>
                    <a:pt x="16269" y="13180"/>
                    <a:pt x="16236" y="13180"/>
                  </a:cubicBezTo>
                  <a:cubicBezTo>
                    <a:pt x="16202" y="13180"/>
                    <a:pt x="16175" y="13085"/>
                    <a:pt x="16175" y="12969"/>
                  </a:cubicBezTo>
                  <a:cubicBezTo>
                    <a:pt x="16175" y="12853"/>
                    <a:pt x="16202" y="12758"/>
                    <a:pt x="16236" y="12758"/>
                  </a:cubicBezTo>
                  <a:close/>
                  <a:moveTo>
                    <a:pt x="7945" y="12758"/>
                  </a:moveTo>
                  <a:cubicBezTo>
                    <a:pt x="7979" y="12758"/>
                    <a:pt x="8006" y="12853"/>
                    <a:pt x="8006" y="12969"/>
                  </a:cubicBezTo>
                  <a:cubicBezTo>
                    <a:pt x="8006" y="13085"/>
                    <a:pt x="7979" y="13180"/>
                    <a:pt x="7945" y="13180"/>
                  </a:cubicBezTo>
                  <a:cubicBezTo>
                    <a:pt x="7911" y="13180"/>
                    <a:pt x="7884" y="13085"/>
                    <a:pt x="7884" y="12969"/>
                  </a:cubicBezTo>
                  <a:cubicBezTo>
                    <a:pt x="7884" y="12853"/>
                    <a:pt x="7911" y="12758"/>
                    <a:pt x="7945" y="12758"/>
                  </a:cubicBezTo>
                  <a:close/>
                  <a:moveTo>
                    <a:pt x="3150" y="12758"/>
                  </a:moveTo>
                  <a:cubicBezTo>
                    <a:pt x="3183" y="12758"/>
                    <a:pt x="3211" y="12853"/>
                    <a:pt x="3211" y="12969"/>
                  </a:cubicBezTo>
                  <a:cubicBezTo>
                    <a:pt x="3211" y="13085"/>
                    <a:pt x="3183" y="13180"/>
                    <a:pt x="3150" y="13180"/>
                  </a:cubicBezTo>
                  <a:cubicBezTo>
                    <a:pt x="3116" y="13180"/>
                    <a:pt x="3089" y="13085"/>
                    <a:pt x="3089" y="12969"/>
                  </a:cubicBezTo>
                  <a:cubicBezTo>
                    <a:pt x="3089" y="12853"/>
                    <a:pt x="3116" y="12758"/>
                    <a:pt x="3150" y="12758"/>
                  </a:cubicBezTo>
                  <a:close/>
                  <a:moveTo>
                    <a:pt x="16865" y="12688"/>
                  </a:moveTo>
                  <a:cubicBezTo>
                    <a:pt x="16899" y="12688"/>
                    <a:pt x="16926" y="12783"/>
                    <a:pt x="16926" y="12899"/>
                  </a:cubicBezTo>
                  <a:cubicBezTo>
                    <a:pt x="16926" y="13015"/>
                    <a:pt x="16899" y="13109"/>
                    <a:pt x="16865" y="13109"/>
                  </a:cubicBezTo>
                  <a:cubicBezTo>
                    <a:pt x="16832" y="13109"/>
                    <a:pt x="16805" y="13015"/>
                    <a:pt x="16805" y="12899"/>
                  </a:cubicBezTo>
                  <a:cubicBezTo>
                    <a:pt x="16805" y="12783"/>
                    <a:pt x="16832" y="12688"/>
                    <a:pt x="16865" y="12688"/>
                  </a:cubicBezTo>
                  <a:close/>
                  <a:moveTo>
                    <a:pt x="12903" y="12688"/>
                  </a:moveTo>
                  <a:cubicBezTo>
                    <a:pt x="12937" y="12688"/>
                    <a:pt x="12964" y="12783"/>
                    <a:pt x="12964" y="12899"/>
                  </a:cubicBezTo>
                  <a:cubicBezTo>
                    <a:pt x="12964" y="13015"/>
                    <a:pt x="12937" y="13109"/>
                    <a:pt x="12903" y="13109"/>
                  </a:cubicBezTo>
                  <a:cubicBezTo>
                    <a:pt x="12869" y="13109"/>
                    <a:pt x="12842" y="13015"/>
                    <a:pt x="12842" y="12899"/>
                  </a:cubicBezTo>
                  <a:cubicBezTo>
                    <a:pt x="12842" y="12783"/>
                    <a:pt x="12869" y="12688"/>
                    <a:pt x="12903" y="12688"/>
                  </a:cubicBezTo>
                  <a:close/>
                  <a:moveTo>
                    <a:pt x="12131" y="12688"/>
                  </a:moveTo>
                  <a:cubicBezTo>
                    <a:pt x="12165" y="12688"/>
                    <a:pt x="12192" y="12783"/>
                    <a:pt x="12192" y="12899"/>
                  </a:cubicBezTo>
                  <a:cubicBezTo>
                    <a:pt x="12192" y="13015"/>
                    <a:pt x="12165" y="13109"/>
                    <a:pt x="12131" y="13109"/>
                  </a:cubicBezTo>
                  <a:cubicBezTo>
                    <a:pt x="12097" y="13109"/>
                    <a:pt x="12070" y="13015"/>
                    <a:pt x="12070" y="12899"/>
                  </a:cubicBezTo>
                  <a:cubicBezTo>
                    <a:pt x="12070" y="12783"/>
                    <a:pt x="12097" y="12688"/>
                    <a:pt x="12131" y="12688"/>
                  </a:cubicBezTo>
                  <a:close/>
                  <a:moveTo>
                    <a:pt x="10709" y="12688"/>
                  </a:moveTo>
                  <a:cubicBezTo>
                    <a:pt x="10742" y="12688"/>
                    <a:pt x="10770" y="12783"/>
                    <a:pt x="10770" y="12899"/>
                  </a:cubicBezTo>
                  <a:cubicBezTo>
                    <a:pt x="10770" y="13015"/>
                    <a:pt x="10742" y="13109"/>
                    <a:pt x="10709" y="13109"/>
                  </a:cubicBezTo>
                  <a:cubicBezTo>
                    <a:pt x="10675" y="13109"/>
                    <a:pt x="10648" y="13015"/>
                    <a:pt x="10648" y="12899"/>
                  </a:cubicBezTo>
                  <a:cubicBezTo>
                    <a:pt x="10648" y="12783"/>
                    <a:pt x="10675" y="12688"/>
                    <a:pt x="10709" y="12688"/>
                  </a:cubicBezTo>
                  <a:close/>
                  <a:moveTo>
                    <a:pt x="8778" y="12688"/>
                  </a:moveTo>
                  <a:cubicBezTo>
                    <a:pt x="8812" y="12688"/>
                    <a:pt x="8839" y="12783"/>
                    <a:pt x="8839" y="12899"/>
                  </a:cubicBezTo>
                  <a:cubicBezTo>
                    <a:pt x="8839" y="13015"/>
                    <a:pt x="8812" y="13109"/>
                    <a:pt x="8778" y="13109"/>
                  </a:cubicBezTo>
                  <a:cubicBezTo>
                    <a:pt x="8745" y="13109"/>
                    <a:pt x="8717" y="13015"/>
                    <a:pt x="8717" y="12899"/>
                  </a:cubicBezTo>
                  <a:cubicBezTo>
                    <a:pt x="8717" y="12783"/>
                    <a:pt x="8745" y="12688"/>
                    <a:pt x="8778" y="12688"/>
                  </a:cubicBezTo>
                  <a:close/>
                  <a:moveTo>
                    <a:pt x="5507" y="12548"/>
                  </a:moveTo>
                  <a:cubicBezTo>
                    <a:pt x="5540" y="12548"/>
                    <a:pt x="5568" y="12642"/>
                    <a:pt x="5568" y="12758"/>
                  </a:cubicBezTo>
                  <a:cubicBezTo>
                    <a:pt x="5568" y="12875"/>
                    <a:pt x="5540" y="12969"/>
                    <a:pt x="5507" y="12969"/>
                  </a:cubicBezTo>
                  <a:cubicBezTo>
                    <a:pt x="5473" y="12969"/>
                    <a:pt x="5446" y="12875"/>
                    <a:pt x="5446" y="12758"/>
                  </a:cubicBezTo>
                  <a:cubicBezTo>
                    <a:pt x="5446" y="12642"/>
                    <a:pt x="5473" y="12548"/>
                    <a:pt x="5507" y="12548"/>
                  </a:cubicBezTo>
                  <a:close/>
                  <a:moveTo>
                    <a:pt x="2174" y="12548"/>
                  </a:moveTo>
                  <a:cubicBezTo>
                    <a:pt x="2208" y="12548"/>
                    <a:pt x="2235" y="12642"/>
                    <a:pt x="2235" y="12758"/>
                  </a:cubicBezTo>
                  <a:cubicBezTo>
                    <a:pt x="2235" y="12875"/>
                    <a:pt x="2208" y="12969"/>
                    <a:pt x="2174" y="12969"/>
                  </a:cubicBezTo>
                  <a:cubicBezTo>
                    <a:pt x="2141" y="12969"/>
                    <a:pt x="2113" y="12875"/>
                    <a:pt x="2113" y="12758"/>
                  </a:cubicBezTo>
                  <a:cubicBezTo>
                    <a:pt x="2113" y="12642"/>
                    <a:pt x="2141" y="12548"/>
                    <a:pt x="2174" y="12548"/>
                  </a:cubicBezTo>
                  <a:close/>
                  <a:moveTo>
                    <a:pt x="9896" y="12478"/>
                  </a:moveTo>
                  <a:cubicBezTo>
                    <a:pt x="9929" y="12478"/>
                    <a:pt x="9957" y="12572"/>
                    <a:pt x="9957" y="12688"/>
                  </a:cubicBezTo>
                  <a:cubicBezTo>
                    <a:pt x="9957" y="12805"/>
                    <a:pt x="9929" y="12899"/>
                    <a:pt x="9896" y="12899"/>
                  </a:cubicBezTo>
                  <a:cubicBezTo>
                    <a:pt x="9862" y="12899"/>
                    <a:pt x="9835" y="12805"/>
                    <a:pt x="9835" y="12688"/>
                  </a:cubicBezTo>
                  <a:cubicBezTo>
                    <a:pt x="9835" y="12572"/>
                    <a:pt x="9862" y="12478"/>
                    <a:pt x="9896" y="12478"/>
                  </a:cubicBezTo>
                  <a:close/>
                  <a:moveTo>
                    <a:pt x="11582" y="12408"/>
                  </a:moveTo>
                  <a:cubicBezTo>
                    <a:pt x="11616" y="12408"/>
                    <a:pt x="11643" y="12502"/>
                    <a:pt x="11643" y="12618"/>
                  </a:cubicBezTo>
                  <a:cubicBezTo>
                    <a:pt x="11643" y="12734"/>
                    <a:pt x="11616" y="12829"/>
                    <a:pt x="11582" y="12829"/>
                  </a:cubicBezTo>
                  <a:cubicBezTo>
                    <a:pt x="11549" y="12829"/>
                    <a:pt x="11521" y="12734"/>
                    <a:pt x="11521" y="12618"/>
                  </a:cubicBezTo>
                  <a:cubicBezTo>
                    <a:pt x="11521" y="12502"/>
                    <a:pt x="11549" y="12408"/>
                    <a:pt x="11582" y="12408"/>
                  </a:cubicBezTo>
                  <a:close/>
                  <a:moveTo>
                    <a:pt x="4227" y="12408"/>
                  </a:moveTo>
                  <a:cubicBezTo>
                    <a:pt x="4260" y="12408"/>
                    <a:pt x="4287" y="12502"/>
                    <a:pt x="4287" y="12618"/>
                  </a:cubicBezTo>
                  <a:cubicBezTo>
                    <a:pt x="4287" y="12734"/>
                    <a:pt x="4260" y="12829"/>
                    <a:pt x="4227" y="12829"/>
                  </a:cubicBezTo>
                  <a:cubicBezTo>
                    <a:pt x="4193" y="12829"/>
                    <a:pt x="4166" y="12734"/>
                    <a:pt x="4166" y="12618"/>
                  </a:cubicBezTo>
                  <a:cubicBezTo>
                    <a:pt x="4166" y="12502"/>
                    <a:pt x="4193" y="12408"/>
                    <a:pt x="4227" y="12408"/>
                  </a:cubicBezTo>
                  <a:close/>
                  <a:moveTo>
                    <a:pt x="3637" y="12408"/>
                  </a:moveTo>
                  <a:cubicBezTo>
                    <a:pt x="3671" y="12408"/>
                    <a:pt x="3698" y="12502"/>
                    <a:pt x="3698" y="12618"/>
                  </a:cubicBezTo>
                  <a:cubicBezTo>
                    <a:pt x="3698" y="12734"/>
                    <a:pt x="3671" y="12829"/>
                    <a:pt x="3637" y="12829"/>
                  </a:cubicBezTo>
                  <a:cubicBezTo>
                    <a:pt x="3604" y="12829"/>
                    <a:pt x="3576" y="12734"/>
                    <a:pt x="3576" y="12618"/>
                  </a:cubicBezTo>
                  <a:cubicBezTo>
                    <a:pt x="3576" y="12502"/>
                    <a:pt x="3604" y="12408"/>
                    <a:pt x="3637" y="12408"/>
                  </a:cubicBezTo>
                  <a:close/>
                  <a:moveTo>
                    <a:pt x="6523" y="12337"/>
                  </a:moveTo>
                  <a:cubicBezTo>
                    <a:pt x="6556" y="12337"/>
                    <a:pt x="6584" y="12432"/>
                    <a:pt x="6584" y="12548"/>
                  </a:cubicBezTo>
                  <a:cubicBezTo>
                    <a:pt x="6584" y="12664"/>
                    <a:pt x="6556" y="12758"/>
                    <a:pt x="6523" y="12758"/>
                  </a:cubicBezTo>
                  <a:cubicBezTo>
                    <a:pt x="6489" y="12758"/>
                    <a:pt x="6462" y="12664"/>
                    <a:pt x="6462" y="12548"/>
                  </a:cubicBezTo>
                  <a:cubicBezTo>
                    <a:pt x="6462" y="12432"/>
                    <a:pt x="6489" y="12337"/>
                    <a:pt x="6523" y="12337"/>
                  </a:cubicBezTo>
                  <a:close/>
                  <a:moveTo>
                    <a:pt x="9164" y="12197"/>
                  </a:moveTo>
                  <a:cubicBezTo>
                    <a:pt x="9198" y="12197"/>
                    <a:pt x="9225" y="12291"/>
                    <a:pt x="9225" y="12408"/>
                  </a:cubicBezTo>
                  <a:cubicBezTo>
                    <a:pt x="9225" y="12524"/>
                    <a:pt x="9198" y="12618"/>
                    <a:pt x="9164" y="12618"/>
                  </a:cubicBezTo>
                  <a:cubicBezTo>
                    <a:pt x="9131" y="12618"/>
                    <a:pt x="9103" y="12524"/>
                    <a:pt x="9103" y="12408"/>
                  </a:cubicBezTo>
                  <a:cubicBezTo>
                    <a:pt x="9103" y="12291"/>
                    <a:pt x="9131" y="12197"/>
                    <a:pt x="9164" y="12197"/>
                  </a:cubicBezTo>
                  <a:close/>
                  <a:moveTo>
                    <a:pt x="6035" y="12197"/>
                  </a:moveTo>
                  <a:cubicBezTo>
                    <a:pt x="6069" y="12197"/>
                    <a:pt x="6096" y="12291"/>
                    <a:pt x="6096" y="12408"/>
                  </a:cubicBezTo>
                  <a:cubicBezTo>
                    <a:pt x="6096" y="12524"/>
                    <a:pt x="6069" y="12618"/>
                    <a:pt x="6035" y="12618"/>
                  </a:cubicBezTo>
                  <a:cubicBezTo>
                    <a:pt x="6001" y="12618"/>
                    <a:pt x="5974" y="12524"/>
                    <a:pt x="5974" y="12408"/>
                  </a:cubicBezTo>
                  <a:cubicBezTo>
                    <a:pt x="5974" y="12291"/>
                    <a:pt x="6001" y="12197"/>
                    <a:pt x="6035" y="12197"/>
                  </a:cubicBezTo>
                  <a:close/>
                  <a:moveTo>
                    <a:pt x="11135" y="12127"/>
                  </a:moveTo>
                  <a:cubicBezTo>
                    <a:pt x="11169" y="12127"/>
                    <a:pt x="11196" y="12221"/>
                    <a:pt x="11196" y="12337"/>
                  </a:cubicBezTo>
                  <a:cubicBezTo>
                    <a:pt x="11196" y="12454"/>
                    <a:pt x="11169" y="12548"/>
                    <a:pt x="11135" y="12548"/>
                  </a:cubicBezTo>
                  <a:cubicBezTo>
                    <a:pt x="11102" y="12548"/>
                    <a:pt x="11074" y="12454"/>
                    <a:pt x="11074" y="12337"/>
                  </a:cubicBezTo>
                  <a:cubicBezTo>
                    <a:pt x="11074" y="12221"/>
                    <a:pt x="11102" y="12127"/>
                    <a:pt x="11135" y="12127"/>
                  </a:cubicBezTo>
                  <a:close/>
                  <a:moveTo>
                    <a:pt x="7437" y="12127"/>
                  </a:moveTo>
                  <a:cubicBezTo>
                    <a:pt x="7471" y="12127"/>
                    <a:pt x="7498" y="12221"/>
                    <a:pt x="7498" y="12337"/>
                  </a:cubicBezTo>
                  <a:cubicBezTo>
                    <a:pt x="7498" y="12454"/>
                    <a:pt x="7471" y="12548"/>
                    <a:pt x="7437" y="12548"/>
                  </a:cubicBezTo>
                  <a:cubicBezTo>
                    <a:pt x="7403" y="12548"/>
                    <a:pt x="7376" y="12454"/>
                    <a:pt x="7376" y="12337"/>
                  </a:cubicBezTo>
                  <a:cubicBezTo>
                    <a:pt x="7376" y="12221"/>
                    <a:pt x="7403" y="12127"/>
                    <a:pt x="7437" y="12127"/>
                  </a:cubicBezTo>
                  <a:close/>
                  <a:moveTo>
                    <a:pt x="7031" y="12057"/>
                  </a:moveTo>
                  <a:cubicBezTo>
                    <a:pt x="7064" y="12057"/>
                    <a:pt x="7092" y="12151"/>
                    <a:pt x="7092" y="12267"/>
                  </a:cubicBezTo>
                  <a:cubicBezTo>
                    <a:pt x="7092" y="12384"/>
                    <a:pt x="7064" y="12478"/>
                    <a:pt x="7031" y="12478"/>
                  </a:cubicBezTo>
                  <a:cubicBezTo>
                    <a:pt x="6997" y="12478"/>
                    <a:pt x="6970" y="12384"/>
                    <a:pt x="6970" y="12267"/>
                  </a:cubicBezTo>
                  <a:cubicBezTo>
                    <a:pt x="6970" y="12151"/>
                    <a:pt x="6997" y="12057"/>
                    <a:pt x="7031" y="12057"/>
                  </a:cubicBezTo>
                  <a:close/>
                  <a:moveTo>
                    <a:pt x="13472" y="11987"/>
                  </a:moveTo>
                  <a:cubicBezTo>
                    <a:pt x="13506" y="11987"/>
                    <a:pt x="13533" y="12081"/>
                    <a:pt x="13533" y="12197"/>
                  </a:cubicBezTo>
                  <a:cubicBezTo>
                    <a:pt x="13533" y="12313"/>
                    <a:pt x="13506" y="12408"/>
                    <a:pt x="13472" y="12408"/>
                  </a:cubicBezTo>
                  <a:cubicBezTo>
                    <a:pt x="13438" y="12408"/>
                    <a:pt x="13411" y="12313"/>
                    <a:pt x="13411" y="12197"/>
                  </a:cubicBezTo>
                  <a:cubicBezTo>
                    <a:pt x="13411" y="12081"/>
                    <a:pt x="13438" y="11987"/>
                    <a:pt x="13472" y="11987"/>
                  </a:cubicBezTo>
                  <a:close/>
                  <a:moveTo>
                    <a:pt x="2763" y="11916"/>
                  </a:moveTo>
                  <a:cubicBezTo>
                    <a:pt x="2786" y="11916"/>
                    <a:pt x="2804" y="11979"/>
                    <a:pt x="2804" y="12057"/>
                  </a:cubicBezTo>
                  <a:cubicBezTo>
                    <a:pt x="2804" y="12134"/>
                    <a:pt x="2786" y="12197"/>
                    <a:pt x="2763" y="12197"/>
                  </a:cubicBezTo>
                  <a:cubicBezTo>
                    <a:pt x="2741" y="12197"/>
                    <a:pt x="2723" y="12134"/>
                    <a:pt x="2723" y="12057"/>
                  </a:cubicBezTo>
                  <a:cubicBezTo>
                    <a:pt x="2723" y="11979"/>
                    <a:pt x="2741" y="11916"/>
                    <a:pt x="2763" y="11916"/>
                  </a:cubicBezTo>
                  <a:close/>
                  <a:moveTo>
                    <a:pt x="9530" y="11846"/>
                  </a:moveTo>
                  <a:cubicBezTo>
                    <a:pt x="9564" y="11846"/>
                    <a:pt x="9591" y="11941"/>
                    <a:pt x="9591" y="12057"/>
                  </a:cubicBezTo>
                  <a:cubicBezTo>
                    <a:pt x="9591" y="12173"/>
                    <a:pt x="9564" y="12267"/>
                    <a:pt x="9530" y="12267"/>
                  </a:cubicBezTo>
                  <a:cubicBezTo>
                    <a:pt x="9496" y="12267"/>
                    <a:pt x="9469" y="12173"/>
                    <a:pt x="9469" y="12057"/>
                  </a:cubicBezTo>
                  <a:cubicBezTo>
                    <a:pt x="9469" y="11941"/>
                    <a:pt x="9496" y="11846"/>
                    <a:pt x="9530" y="11846"/>
                  </a:cubicBezTo>
                  <a:close/>
                  <a:moveTo>
                    <a:pt x="8270" y="11846"/>
                  </a:moveTo>
                  <a:cubicBezTo>
                    <a:pt x="8304" y="11846"/>
                    <a:pt x="8331" y="11941"/>
                    <a:pt x="8331" y="12057"/>
                  </a:cubicBezTo>
                  <a:cubicBezTo>
                    <a:pt x="8331" y="12173"/>
                    <a:pt x="8304" y="12267"/>
                    <a:pt x="8270" y="12267"/>
                  </a:cubicBezTo>
                  <a:cubicBezTo>
                    <a:pt x="8237" y="12267"/>
                    <a:pt x="8209" y="12173"/>
                    <a:pt x="8209" y="12057"/>
                  </a:cubicBezTo>
                  <a:cubicBezTo>
                    <a:pt x="8209" y="11941"/>
                    <a:pt x="8237" y="11846"/>
                    <a:pt x="8270" y="11846"/>
                  </a:cubicBezTo>
                  <a:close/>
                  <a:moveTo>
                    <a:pt x="1422" y="11846"/>
                  </a:moveTo>
                  <a:cubicBezTo>
                    <a:pt x="1456" y="11846"/>
                    <a:pt x="1483" y="11941"/>
                    <a:pt x="1483" y="12057"/>
                  </a:cubicBezTo>
                  <a:cubicBezTo>
                    <a:pt x="1483" y="12173"/>
                    <a:pt x="1456" y="12267"/>
                    <a:pt x="1422" y="12267"/>
                  </a:cubicBezTo>
                  <a:cubicBezTo>
                    <a:pt x="1389" y="12267"/>
                    <a:pt x="1361" y="12173"/>
                    <a:pt x="1361" y="12057"/>
                  </a:cubicBezTo>
                  <a:cubicBezTo>
                    <a:pt x="1361" y="11941"/>
                    <a:pt x="1389" y="11846"/>
                    <a:pt x="1422" y="11846"/>
                  </a:cubicBezTo>
                  <a:close/>
                  <a:moveTo>
                    <a:pt x="5141" y="11776"/>
                  </a:moveTo>
                  <a:cubicBezTo>
                    <a:pt x="5175" y="11776"/>
                    <a:pt x="5202" y="11870"/>
                    <a:pt x="5202" y="11987"/>
                  </a:cubicBezTo>
                  <a:cubicBezTo>
                    <a:pt x="5202" y="12103"/>
                    <a:pt x="5175" y="12197"/>
                    <a:pt x="5141" y="12197"/>
                  </a:cubicBezTo>
                  <a:cubicBezTo>
                    <a:pt x="5107" y="12197"/>
                    <a:pt x="5080" y="12103"/>
                    <a:pt x="5080" y="11987"/>
                  </a:cubicBezTo>
                  <a:cubicBezTo>
                    <a:pt x="5080" y="11870"/>
                    <a:pt x="5107" y="11776"/>
                    <a:pt x="5141" y="11776"/>
                  </a:cubicBezTo>
                  <a:close/>
                  <a:moveTo>
                    <a:pt x="4694" y="11776"/>
                  </a:moveTo>
                  <a:cubicBezTo>
                    <a:pt x="4728" y="11776"/>
                    <a:pt x="4755" y="11870"/>
                    <a:pt x="4755" y="11987"/>
                  </a:cubicBezTo>
                  <a:cubicBezTo>
                    <a:pt x="4755" y="12103"/>
                    <a:pt x="4728" y="12197"/>
                    <a:pt x="4694" y="12197"/>
                  </a:cubicBezTo>
                  <a:cubicBezTo>
                    <a:pt x="4660" y="12197"/>
                    <a:pt x="4633" y="12103"/>
                    <a:pt x="4633" y="11987"/>
                  </a:cubicBezTo>
                  <a:cubicBezTo>
                    <a:pt x="4633" y="11870"/>
                    <a:pt x="4660" y="11776"/>
                    <a:pt x="4694" y="11776"/>
                  </a:cubicBezTo>
                  <a:close/>
                  <a:moveTo>
                    <a:pt x="1808" y="11776"/>
                  </a:moveTo>
                  <a:cubicBezTo>
                    <a:pt x="1842" y="11776"/>
                    <a:pt x="1869" y="11870"/>
                    <a:pt x="1869" y="11987"/>
                  </a:cubicBezTo>
                  <a:cubicBezTo>
                    <a:pt x="1869" y="12103"/>
                    <a:pt x="1842" y="12197"/>
                    <a:pt x="1808" y="12197"/>
                  </a:cubicBezTo>
                  <a:cubicBezTo>
                    <a:pt x="1775" y="12197"/>
                    <a:pt x="1748" y="12103"/>
                    <a:pt x="1748" y="11987"/>
                  </a:cubicBezTo>
                  <a:cubicBezTo>
                    <a:pt x="1748" y="11870"/>
                    <a:pt x="1775" y="11776"/>
                    <a:pt x="1808" y="11776"/>
                  </a:cubicBezTo>
                  <a:close/>
                  <a:moveTo>
                    <a:pt x="10201" y="11706"/>
                  </a:moveTo>
                  <a:cubicBezTo>
                    <a:pt x="10234" y="11706"/>
                    <a:pt x="10262" y="11800"/>
                    <a:pt x="10262" y="11916"/>
                  </a:cubicBezTo>
                  <a:cubicBezTo>
                    <a:pt x="10262" y="12033"/>
                    <a:pt x="10234" y="12127"/>
                    <a:pt x="10201" y="12127"/>
                  </a:cubicBezTo>
                  <a:cubicBezTo>
                    <a:pt x="10167" y="12127"/>
                    <a:pt x="10140" y="12033"/>
                    <a:pt x="10140" y="11916"/>
                  </a:cubicBezTo>
                  <a:cubicBezTo>
                    <a:pt x="10140" y="11800"/>
                    <a:pt x="10167" y="11706"/>
                    <a:pt x="10201" y="11706"/>
                  </a:cubicBezTo>
                  <a:close/>
                  <a:moveTo>
                    <a:pt x="996" y="11636"/>
                  </a:moveTo>
                  <a:cubicBezTo>
                    <a:pt x="1029" y="11636"/>
                    <a:pt x="1057" y="11730"/>
                    <a:pt x="1057" y="11846"/>
                  </a:cubicBezTo>
                  <a:cubicBezTo>
                    <a:pt x="1057" y="11963"/>
                    <a:pt x="1029" y="12057"/>
                    <a:pt x="996" y="12057"/>
                  </a:cubicBezTo>
                  <a:cubicBezTo>
                    <a:pt x="962" y="12057"/>
                    <a:pt x="935" y="11963"/>
                    <a:pt x="935" y="11846"/>
                  </a:cubicBezTo>
                  <a:cubicBezTo>
                    <a:pt x="935" y="11730"/>
                    <a:pt x="962" y="11636"/>
                    <a:pt x="996" y="11636"/>
                  </a:cubicBezTo>
                  <a:close/>
                  <a:moveTo>
                    <a:pt x="12436" y="11566"/>
                  </a:moveTo>
                  <a:cubicBezTo>
                    <a:pt x="12469" y="11566"/>
                    <a:pt x="12497" y="11660"/>
                    <a:pt x="12497" y="11776"/>
                  </a:cubicBezTo>
                  <a:cubicBezTo>
                    <a:pt x="12497" y="11892"/>
                    <a:pt x="12469" y="11987"/>
                    <a:pt x="12436" y="11987"/>
                  </a:cubicBezTo>
                  <a:cubicBezTo>
                    <a:pt x="12402" y="11987"/>
                    <a:pt x="12375" y="11892"/>
                    <a:pt x="12375" y="11776"/>
                  </a:cubicBezTo>
                  <a:cubicBezTo>
                    <a:pt x="12375" y="11660"/>
                    <a:pt x="12402" y="11566"/>
                    <a:pt x="12436" y="11566"/>
                  </a:cubicBezTo>
                  <a:close/>
                  <a:moveTo>
                    <a:pt x="11989" y="11495"/>
                  </a:moveTo>
                  <a:cubicBezTo>
                    <a:pt x="12022" y="11495"/>
                    <a:pt x="12050" y="11590"/>
                    <a:pt x="12050" y="11706"/>
                  </a:cubicBezTo>
                  <a:cubicBezTo>
                    <a:pt x="12050" y="11822"/>
                    <a:pt x="12022" y="11916"/>
                    <a:pt x="11989" y="11916"/>
                  </a:cubicBezTo>
                  <a:cubicBezTo>
                    <a:pt x="11955" y="11916"/>
                    <a:pt x="11928" y="11822"/>
                    <a:pt x="11928" y="11706"/>
                  </a:cubicBezTo>
                  <a:cubicBezTo>
                    <a:pt x="11928" y="11590"/>
                    <a:pt x="11955" y="11495"/>
                    <a:pt x="11989" y="11495"/>
                  </a:cubicBezTo>
                  <a:close/>
                  <a:moveTo>
                    <a:pt x="2398" y="11495"/>
                  </a:moveTo>
                  <a:cubicBezTo>
                    <a:pt x="2431" y="11495"/>
                    <a:pt x="2459" y="11590"/>
                    <a:pt x="2459" y="11706"/>
                  </a:cubicBezTo>
                  <a:cubicBezTo>
                    <a:pt x="2459" y="11822"/>
                    <a:pt x="2431" y="11916"/>
                    <a:pt x="2398" y="11916"/>
                  </a:cubicBezTo>
                  <a:cubicBezTo>
                    <a:pt x="2364" y="11916"/>
                    <a:pt x="2337" y="11822"/>
                    <a:pt x="2337" y="11706"/>
                  </a:cubicBezTo>
                  <a:cubicBezTo>
                    <a:pt x="2337" y="11590"/>
                    <a:pt x="2364" y="11495"/>
                    <a:pt x="2398" y="11495"/>
                  </a:cubicBezTo>
                  <a:close/>
                  <a:moveTo>
                    <a:pt x="12862" y="11425"/>
                  </a:moveTo>
                  <a:cubicBezTo>
                    <a:pt x="12896" y="11425"/>
                    <a:pt x="12923" y="11519"/>
                    <a:pt x="12923" y="11636"/>
                  </a:cubicBezTo>
                  <a:cubicBezTo>
                    <a:pt x="12923" y="11752"/>
                    <a:pt x="12896" y="11846"/>
                    <a:pt x="12862" y="11846"/>
                  </a:cubicBezTo>
                  <a:cubicBezTo>
                    <a:pt x="12829" y="11846"/>
                    <a:pt x="12802" y="11752"/>
                    <a:pt x="12802" y="11636"/>
                  </a:cubicBezTo>
                  <a:cubicBezTo>
                    <a:pt x="12802" y="11519"/>
                    <a:pt x="12829" y="11425"/>
                    <a:pt x="12862" y="11425"/>
                  </a:cubicBezTo>
                  <a:close/>
                  <a:moveTo>
                    <a:pt x="3393" y="11425"/>
                  </a:moveTo>
                  <a:cubicBezTo>
                    <a:pt x="3427" y="11425"/>
                    <a:pt x="3454" y="11519"/>
                    <a:pt x="3454" y="11636"/>
                  </a:cubicBezTo>
                  <a:cubicBezTo>
                    <a:pt x="3454" y="11752"/>
                    <a:pt x="3427" y="11846"/>
                    <a:pt x="3393" y="11846"/>
                  </a:cubicBezTo>
                  <a:cubicBezTo>
                    <a:pt x="3360" y="11846"/>
                    <a:pt x="3332" y="11752"/>
                    <a:pt x="3332" y="11636"/>
                  </a:cubicBezTo>
                  <a:cubicBezTo>
                    <a:pt x="3332" y="11519"/>
                    <a:pt x="3360" y="11425"/>
                    <a:pt x="3393" y="11425"/>
                  </a:cubicBezTo>
                  <a:close/>
                  <a:moveTo>
                    <a:pt x="10810" y="11355"/>
                  </a:moveTo>
                  <a:cubicBezTo>
                    <a:pt x="10844" y="11355"/>
                    <a:pt x="10871" y="11449"/>
                    <a:pt x="10871" y="11566"/>
                  </a:cubicBezTo>
                  <a:cubicBezTo>
                    <a:pt x="10871" y="11682"/>
                    <a:pt x="10844" y="11776"/>
                    <a:pt x="10810" y="11776"/>
                  </a:cubicBezTo>
                  <a:cubicBezTo>
                    <a:pt x="10776" y="11776"/>
                    <a:pt x="10749" y="11682"/>
                    <a:pt x="10749" y="11566"/>
                  </a:cubicBezTo>
                  <a:cubicBezTo>
                    <a:pt x="10749" y="11449"/>
                    <a:pt x="10776" y="11355"/>
                    <a:pt x="10810" y="11355"/>
                  </a:cubicBezTo>
                  <a:close/>
                  <a:moveTo>
                    <a:pt x="4003" y="11355"/>
                  </a:moveTo>
                  <a:cubicBezTo>
                    <a:pt x="4037" y="11355"/>
                    <a:pt x="4064" y="11449"/>
                    <a:pt x="4064" y="11566"/>
                  </a:cubicBezTo>
                  <a:cubicBezTo>
                    <a:pt x="4064" y="11682"/>
                    <a:pt x="4037" y="11776"/>
                    <a:pt x="4003" y="11776"/>
                  </a:cubicBezTo>
                  <a:cubicBezTo>
                    <a:pt x="3969" y="11776"/>
                    <a:pt x="3942" y="11682"/>
                    <a:pt x="3942" y="11566"/>
                  </a:cubicBezTo>
                  <a:cubicBezTo>
                    <a:pt x="3942" y="11449"/>
                    <a:pt x="3969" y="11355"/>
                    <a:pt x="4003" y="11355"/>
                  </a:cubicBezTo>
                  <a:close/>
                  <a:moveTo>
                    <a:pt x="7681" y="11215"/>
                  </a:moveTo>
                  <a:cubicBezTo>
                    <a:pt x="7715" y="11215"/>
                    <a:pt x="7742" y="11309"/>
                    <a:pt x="7742" y="11425"/>
                  </a:cubicBezTo>
                  <a:cubicBezTo>
                    <a:pt x="7742" y="11541"/>
                    <a:pt x="7715" y="11636"/>
                    <a:pt x="7681" y="11636"/>
                  </a:cubicBezTo>
                  <a:cubicBezTo>
                    <a:pt x="7647" y="11636"/>
                    <a:pt x="7620" y="11541"/>
                    <a:pt x="7620" y="11425"/>
                  </a:cubicBezTo>
                  <a:cubicBezTo>
                    <a:pt x="7620" y="11309"/>
                    <a:pt x="7647" y="11215"/>
                    <a:pt x="7681" y="11215"/>
                  </a:cubicBezTo>
                  <a:close/>
                  <a:moveTo>
                    <a:pt x="5608" y="11215"/>
                  </a:moveTo>
                  <a:cubicBezTo>
                    <a:pt x="5642" y="11215"/>
                    <a:pt x="5669" y="11309"/>
                    <a:pt x="5669" y="11425"/>
                  </a:cubicBezTo>
                  <a:cubicBezTo>
                    <a:pt x="5669" y="11541"/>
                    <a:pt x="5642" y="11636"/>
                    <a:pt x="5608" y="11636"/>
                  </a:cubicBezTo>
                  <a:cubicBezTo>
                    <a:pt x="5575" y="11636"/>
                    <a:pt x="5547" y="11541"/>
                    <a:pt x="5547" y="11425"/>
                  </a:cubicBezTo>
                  <a:cubicBezTo>
                    <a:pt x="5547" y="11309"/>
                    <a:pt x="5575" y="11215"/>
                    <a:pt x="5608" y="11215"/>
                  </a:cubicBezTo>
                  <a:close/>
                  <a:moveTo>
                    <a:pt x="6624" y="11145"/>
                  </a:moveTo>
                  <a:cubicBezTo>
                    <a:pt x="6658" y="11145"/>
                    <a:pt x="6685" y="11239"/>
                    <a:pt x="6685" y="11355"/>
                  </a:cubicBezTo>
                  <a:cubicBezTo>
                    <a:pt x="6685" y="11471"/>
                    <a:pt x="6658" y="11566"/>
                    <a:pt x="6624" y="11566"/>
                  </a:cubicBezTo>
                  <a:cubicBezTo>
                    <a:pt x="6591" y="11566"/>
                    <a:pt x="6563" y="11471"/>
                    <a:pt x="6563" y="11355"/>
                  </a:cubicBezTo>
                  <a:cubicBezTo>
                    <a:pt x="6563" y="11239"/>
                    <a:pt x="6591" y="11145"/>
                    <a:pt x="6624" y="11145"/>
                  </a:cubicBezTo>
                  <a:close/>
                  <a:moveTo>
                    <a:pt x="8900" y="11074"/>
                  </a:moveTo>
                  <a:cubicBezTo>
                    <a:pt x="8934" y="11074"/>
                    <a:pt x="8961" y="11169"/>
                    <a:pt x="8961" y="11285"/>
                  </a:cubicBezTo>
                  <a:cubicBezTo>
                    <a:pt x="8961" y="11401"/>
                    <a:pt x="8934" y="11495"/>
                    <a:pt x="8900" y="11495"/>
                  </a:cubicBezTo>
                  <a:cubicBezTo>
                    <a:pt x="8866" y="11495"/>
                    <a:pt x="8839" y="11401"/>
                    <a:pt x="8839" y="11285"/>
                  </a:cubicBezTo>
                  <a:cubicBezTo>
                    <a:pt x="8839" y="11169"/>
                    <a:pt x="8866" y="11074"/>
                    <a:pt x="8900" y="11074"/>
                  </a:cubicBezTo>
                  <a:close/>
                  <a:moveTo>
                    <a:pt x="6218" y="11074"/>
                  </a:moveTo>
                  <a:cubicBezTo>
                    <a:pt x="6252" y="11074"/>
                    <a:pt x="6279" y="11169"/>
                    <a:pt x="6279" y="11285"/>
                  </a:cubicBezTo>
                  <a:cubicBezTo>
                    <a:pt x="6279" y="11401"/>
                    <a:pt x="6252" y="11495"/>
                    <a:pt x="6218" y="11495"/>
                  </a:cubicBezTo>
                  <a:cubicBezTo>
                    <a:pt x="6184" y="11495"/>
                    <a:pt x="6157" y="11401"/>
                    <a:pt x="6157" y="11285"/>
                  </a:cubicBezTo>
                  <a:cubicBezTo>
                    <a:pt x="6157" y="11169"/>
                    <a:pt x="6184" y="11074"/>
                    <a:pt x="6218" y="11074"/>
                  </a:cubicBezTo>
                  <a:close/>
                  <a:moveTo>
                    <a:pt x="11603" y="11004"/>
                  </a:moveTo>
                  <a:cubicBezTo>
                    <a:pt x="11636" y="11004"/>
                    <a:pt x="11664" y="11098"/>
                    <a:pt x="11664" y="11215"/>
                  </a:cubicBezTo>
                  <a:cubicBezTo>
                    <a:pt x="11664" y="11331"/>
                    <a:pt x="11636" y="11425"/>
                    <a:pt x="11603" y="11425"/>
                  </a:cubicBezTo>
                  <a:cubicBezTo>
                    <a:pt x="11569" y="11425"/>
                    <a:pt x="11542" y="11331"/>
                    <a:pt x="11542" y="11215"/>
                  </a:cubicBezTo>
                  <a:cubicBezTo>
                    <a:pt x="11542" y="11098"/>
                    <a:pt x="11569" y="11004"/>
                    <a:pt x="11603" y="11004"/>
                  </a:cubicBezTo>
                  <a:close/>
                  <a:moveTo>
                    <a:pt x="8555" y="11004"/>
                  </a:moveTo>
                  <a:cubicBezTo>
                    <a:pt x="8588" y="11004"/>
                    <a:pt x="8616" y="11098"/>
                    <a:pt x="8616" y="11215"/>
                  </a:cubicBezTo>
                  <a:cubicBezTo>
                    <a:pt x="8616" y="11331"/>
                    <a:pt x="8588" y="11425"/>
                    <a:pt x="8555" y="11425"/>
                  </a:cubicBezTo>
                  <a:cubicBezTo>
                    <a:pt x="8521" y="11425"/>
                    <a:pt x="8494" y="11331"/>
                    <a:pt x="8494" y="11215"/>
                  </a:cubicBezTo>
                  <a:cubicBezTo>
                    <a:pt x="8494" y="11098"/>
                    <a:pt x="8521" y="11004"/>
                    <a:pt x="8555" y="11004"/>
                  </a:cubicBezTo>
                  <a:close/>
                  <a:moveTo>
                    <a:pt x="3007" y="11004"/>
                  </a:moveTo>
                  <a:cubicBezTo>
                    <a:pt x="3041" y="11004"/>
                    <a:pt x="3068" y="11098"/>
                    <a:pt x="3068" y="11215"/>
                  </a:cubicBezTo>
                  <a:cubicBezTo>
                    <a:pt x="3068" y="11331"/>
                    <a:pt x="3041" y="11425"/>
                    <a:pt x="3007" y="11425"/>
                  </a:cubicBezTo>
                  <a:cubicBezTo>
                    <a:pt x="2974" y="11425"/>
                    <a:pt x="2946" y="11331"/>
                    <a:pt x="2946" y="11215"/>
                  </a:cubicBezTo>
                  <a:cubicBezTo>
                    <a:pt x="2946" y="11098"/>
                    <a:pt x="2974" y="11004"/>
                    <a:pt x="3007" y="11004"/>
                  </a:cubicBezTo>
                  <a:close/>
                  <a:moveTo>
                    <a:pt x="13309" y="10934"/>
                  </a:moveTo>
                  <a:cubicBezTo>
                    <a:pt x="13343" y="10934"/>
                    <a:pt x="13370" y="11028"/>
                    <a:pt x="13370" y="11145"/>
                  </a:cubicBezTo>
                  <a:cubicBezTo>
                    <a:pt x="13370" y="11261"/>
                    <a:pt x="13343" y="11355"/>
                    <a:pt x="13309" y="11355"/>
                  </a:cubicBezTo>
                  <a:cubicBezTo>
                    <a:pt x="13276" y="11355"/>
                    <a:pt x="13249" y="11261"/>
                    <a:pt x="13249" y="11145"/>
                  </a:cubicBezTo>
                  <a:cubicBezTo>
                    <a:pt x="13249" y="11028"/>
                    <a:pt x="13276" y="10934"/>
                    <a:pt x="13309" y="10934"/>
                  </a:cubicBezTo>
                  <a:close/>
                  <a:moveTo>
                    <a:pt x="4409" y="10934"/>
                  </a:moveTo>
                  <a:cubicBezTo>
                    <a:pt x="4443" y="10934"/>
                    <a:pt x="4470" y="11028"/>
                    <a:pt x="4470" y="11145"/>
                  </a:cubicBezTo>
                  <a:cubicBezTo>
                    <a:pt x="4470" y="11261"/>
                    <a:pt x="4443" y="11355"/>
                    <a:pt x="4409" y="11355"/>
                  </a:cubicBezTo>
                  <a:cubicBezTo>
                    <a:pt x="4376" y="11355"/>
                    <a:pt x="4348" y="11261"/>
                    <a:pt x="4348" y="11145"/>
                  </a:cubicBezTo>
                  <a:cubicBezTo>
                    <a:pt x="4348" y="11028"/>
                    <a:pt x="4376" y="10934"/>
                    <a:pt x="4409" y="10934"/>
                  </a:cubicBezTo>
                  <a:close/>
                  <a:moveTo>
                    <a:pt x="2032" y="10794"/>
                  </a:moveTo>
                  <a:cubicBezTo>
                    <a:pt x="2066" y="10794"/>
                    <a:pt x="2093" y="10888"/>
                    <a:pt x="2093" y="11004"/>
                  </a:cubicBezTo>
                  <a:cubicBezTo>
                    <a:pt x="2093" y="11120"/>
                    <a:pt x="2066" y="11215"/>
                    <a:pt x="2032" y="11215"/>
                  </a:cubicBezTo>
                  <a:cubicBezTo>
                    <a:pt x="1998" y="11215"/>
                    <a:pt x="1971" y="11120"/>
                    <a:pt x="1971" y="11004"/>
                  </a:cubicBezTo>
                  <a:cubicBezTo>
                    <a:pt x="1971" y="10888"/>
                    <a:pt x="1998" y="10794"/>
                    <a:pt x="2032" y="10794"/>
                  </a:cubicBezTo>
                  <a:close/>
                  <a:moveTo>
                    <a:pt x="10444" y="10724"/>
                  </a:moveTo>
                  <a:cubicBezTo>
                    <a:pt x="10478" y="10724"/>
                    <a:pt x="10505" y="10818"/>
                    <a:pt x="10505" y="10934"/>
                  </a:cubicBezTo>
                  <a:cubicBezTo>
                    <a:pt x="10505" y="11050"/>
                    <a:pt x="10478" y="11145"/>
                    <a:pt x="10444" y="11145"/>
                  </a:cubicBezTo>
                  <a:cubicBezTo>
                    <a:pt x="10411" y="11145"/>
                    <a:pt x="10383" y="11050"/>
                    <a:pt x="10383" y="10934"/>
                  </a:cubicBezTo>
                  <a:cubicBezTo>
                    <a:pt x="10383" y="10818"/>
                    <a:pt x="10411" y="10724"/>
                    <a:pt x="10444" y="10724"/>
                  </a:cubicBezTo>
                  <a:close/>
                  <a:moveTo>
                    <a:pt x="9754" y="10724"/>
                  </a:moveTo>
                  <a:cubicBezTo>
                    <a:pt x="9787" y="10724"/>
                    <a:pt x="9814" y="10818"/>
                    <a:pt x="9814" y="10934"/>
                  </a:cubicBezTo>
                  <a:cubicBezTo>
                    <a:pt x="9814" y="11050"/>
                    <a:pt x="9787" y="11145"/>
                    <a:pt x="9754" y="11145"/>
                  </a:cubicBezTo>
                  <a:cubicBezTo>
                    <a:pt x="9720" y="11145"/>
                    <a:pt x="9693" y="11050"/>
                    <a:pt x="9693" y="10934"/>
                  </a:cubicBezTo>
                  <a:cubicBezTo>
                    <a:pt x="9693" y="10818"/>
                    <a:pt x="9720" y="10724"/>
                    <a:pt x="9754" y="10724"/>
                  </a:cubicBezTo>
                  <a:close/>
                  <a:moveTo>
                    <a:pt x="8047" y="10724"/>
                  </a:moveTo>
                  <a:cubicBezTo>
                    <a:pt x="8080" y="10724"/>
                    <a:pt x="8108" y="10818"/>
                    <a:pt x="8108" y="10934"/>
                  </a:cubicBezTo>
                  <a:cubicBezTo>
                    <a:pt x="8108" y="11050"/>
                    <a:pt x="8080" y="11145"/>
                    <a:pt x="8047" y="11145"/>
                  </a:cubicBezTo>
                  <a:cubicBezTo>
                    <a:pt x="8013" y="11145"/>
                    <a:pt x="7986" y="11050"/>
                    <a:pt x="7986" y="10934"/>
                  </a:cubicBezTo>
                  <a:cubicBezTo>
                    <a:pt x="7986" y="10818"/>
                    <a:pt x="8013" y="10724"/>
                    <a:pt x="8047" y="10724"/>
                  </a:cubicBezTo>
                  <a:close/>
                  <a:moveTo>
                    <a:pt x="7173" y="10724"/>
                  </a:moveTo>
                  <a:cubicBezTo>
                    <a:pt x="7207" y="10724"/>
                    <a:pt x="7234" y="10818"/>
                    <a:pt x="7234" y="10934"/>
                  </a:cubicBezTo>
                  <a:cubicBezTo>
                    <a:pt x="7234" y="11050"/>
                    <a:pt x="7207" y="11145"/>
                    <a:pt x="7173" y="11145"/>
                  </a:cubicBezTo>
                  <a:cubicBezTo>
                    <a:pt x="7139" y="11145"/>
                    <a:pt x="7112" y="11050"/>
                    <a:pt x="7112" y="10934"/>
                  </a:cubicBezTo>
                  <a:cubicBezTo>
                    <a:pt x="7112" y="10818"/>
                    <a:pt x="7139" y="10724"/>
                    <a:pt x="7173" y="10724"/>
                  </a:cubicBezTo>
                  <a:close/>
                  <a:moveTo>
                    <a:pt x="11257" y="10583"/>
                  </a:moveTo>
                  <a:cubicBezTo>
                    <a:pt x="11291" y="10583"/>
                    <a:pt x="11318" y="10677"/>
                    <a:pt x="11318" y="10794"/>
                  </a:cubicBezTo>
                  <a:cubicBezTo>
                    <a:pt x="11318" y="10910"/>
                    <a:pt x="11291" y="11004"/>
                    <a:pt x="11257" y="11004"/>
                  </a:cubicBezTo>
                  <a:cubicBezTo>
                    <a:pt x="11224" y="11004"/>
                    <a:pt x="11196" y="10910"/>
                    <a:pt x="11196" y="10794"/>
                  </a:cubicBezTo>
                  <a:cubicBezTo>
                    <a:pt x="11196" y="10677"/>
                    <a:pt x="11224" y="10583"/>
                    <a:pt x="11257" y="10583"/>
                  </a:cubicBezTo>
                  <a:close/>
                  <a:moveTo>
                    <a:pt x="5100" y="10513"/>
                  </a:moveTo>
                  <a:cubicBezTo>
                    <a:pt x="5134" y="10513"/>
                    <a:pt x="5161" y="10607"/>
                    <a:pt x="5161" y="10724"/>
                  </a:cubicBezTo>
                  <a:cubicBezTo>
                    <a:pt x="5161" y="10840"/>
                    <a:pt x="5134" y="10934"/>
                    <a:pt x="5100" y="10934"/>
                  </a:cubicBezTo>
                  <a:cubicBezTo>
                    <a:pt x="5067" y="10934"/>
                    <a:pt x="5039" y="10840"/>
                    <a:pt x="5039" y="10724"/>
                  </a:cubicBezTo>
                  <a:cubicBezTo>
                    <a:pt x="5039" y="10607"/>
                    <a:pt x="5067" y="10513"/>
                    <a:pt x="5100" y="10513"/>
                  </a:cubicBezTo>
                  <a:close/>
                  <a:moveTo>
                    <a:pt x="9266" y="10443"/>
                  </a:moveTo>
                  <a:cubicBezTo>
                    <a:pt x="9300" y="10443"/>
                    <a:pt x="9327" y="10537"/>
                    <a:pt x="9327" y="10653"/>
                  </a:cubicBezTo>
                  <a:cubicBezTo>
                    <a:pt x="9327" y="10770"/>
                    <a:pt x="9300" y="10864"/>
                    <a:pt x="9266" y="10864"/>
                  </a:cubicBezTo>
                  <a:cubicBezTo>
                    <a:pt x="9232" y="10864"/>
                    <a:pt x="9205" y="10770"/>
                    <a:pt x="9205" y="10653"/>
                  </a:cubicBezTo>
                  <a:cubicBezTo>
                    <a:pt x="9205" y="10537"/>
                    <a:pt x="9232" y="10443"/>
                    <a:pt x="9266" y="10443"/>
                  </a:cubicBezTo>
                  <a:close/>
                  <a:moveTo>
                    <a:pt x="1219" y="10443"/>
                  </a:moveTo>
                  <a:cubicBezTo>
                    <a:pt x="1253" y="10443"/>
                    <a:pt x="1280" y="10537"/>
                    <a:pt x="1280" y="10653"/>
                  </a:cubicBezTo>
                  <a:cubicBezTo>
                    <a:pt x="1280" y="10770"/>
                    <a:pt x="1253" y="10864"/>
                    <a:pt x="1219" y="10864"/>
                  </a:cubicBezTo>
                  <a:cubicBezTo>
                    <a:pt x="1186" y="10864"/>
                    <a:pt x="1158" y="10770"/>
                    <a:pt x="1158" y="10653"/>
                  </a:cubicBezTo>
                  <a:cubicBezTo>
                    <a:pt x="1158" y="10537"/>
                    <a:pt x="1186" y="10443"/>
                    <a:pt x="1219" y="10443"/>
                  </a:cubicBezTo>
                  <a:close/>
                  <a:moveTo>
                    <a:pt x="3698" y="10373"/>
                  </a:moveTo>
                  <a:cubicBezTo>
                    <a:pt x="3732" y="10373"/>
                    <a:pt x="3759" y="10467"/>
                    <a:pt x="3759" y="10583"/>
                  </a:cubicBezTo>
                  <a:cubicBezTo>
                    <a:pt x="3759" y="10699"/>
                    <a:pt x="3732" y="10794"/>
                    <a:pt x="3698" y="10794"/>
                  </a:cubicBezTo>
                  <a:cubicBezTo>
                    <a:pt x="3665" y="10794"/>
                    <a:pt x="3637" y="10699"/>
                    <a:pt x="3637" y="10583"/>
                  </a:cubicBezTo>
                  <a:cubicBezTo>
                    <a:pt x="3637" y="10467"/>
                    <a:pt x="3665" y="10373"/>
                    <a:pt x="3698" y="10373"/>
                  </a:cubicBezTo>
                  <a:close/>
                  <a:moveTo>
                    <a:pt x="12537" y="10302"/>
                  </a:moveTo>
                  <a:cubicBezTo>
                    <a:pt x="12571" y="10302"/>
                    <a:pt x="12598" y="10397"/>
                    <a:pt x="12598" y="10513"/>
                  </a:cubicBezTo>
                  <a:cubicBezTo>
                    <a:pt x="12598" y="10629"/>
                    <a:pt x="12571" y="10724"/>
                    <a:pt x="12537" y="10724"/>
                  </a:cubicBezTo>
                  <a:cubicBezTo>
                    <a:pt x="12504" y="10724"/>
                    <a:pt x="12476" y="10629"/>
                    <a:pt x="12476" y="10513"/>
                  </a:cubicBezTo>
                  <a:cubicBezTo>
                    <a:pt x="12476" y="10397"/>
                    <a:pt x="12504" y="10302"/>
                    <a:pt x="12537" y="10302"/>
                  </a:cubicBezTo>
                  <a:close/>
                  <a:moveTo>
                    <a:pt x="5893" y="10302"/>
                  </a:moveTo>
                  <a:cubicBezTo>
                    <a:pt x="5926" y="10302"/>
                    <a:pt x="5954" y="10397"/>
                    <a:pt x="5954" y="10513"/>
                  </a:cubicBezTo>
                  <a:cubicBezTo>
                    <a:pt x="5954" y="10629"/>
                    <a:pt x="5926" y="10724"/>
                    <a:pt x="5893" y="10724"/>
                  </a:cubicBezTo>
                  <a:cubicBezTo>
                    <a:pt x="5859" y="10724"/>
                    <a:pt x="5832" y="10629"/>
                    <a:pt x="5832" y="10513"/>
                  </a:cubicBezTo>
                  <a:cubicBezTo>
                    <a:pt x="5832" y="10397"/>
                    <a:pt x="5859" y="10302"/>
                    <a:pt x="5893" y="10302"/>
                  </a:cubicBezTo>
                  <a:close/>
                  <a:moveTo>
                    <a:pt x="2560" y="10232"/>
                  </a:moveTo>
                  <a:cubicBezTo>
                    <a:pt x="2594" y="10232"/>
                    <a:pt x="2621" y="10327"/>
                    <a:pt x="2621" y="10443"/>
                  </a:cubicBezTo>
                  <a:cubicBezTo>
                    <a:pt x="2621" y="10559"/>
                    <a:pt x="2594" y="10653"/>
                    <a:pt x="2560" y="10653"/>
                  </a:cubicBezTo>
                  <a:cubicBezTo>
                    <a:pt x="2527" y="10653"/>
                    <a:pt x="2499" y="10559"/>
                    <a:pt x="2499" y="10443"/>
                  </a:cubicBezTo>
                  <a:cubicBezTo>
                    <a:pt x="2499" y="10327"/>
                    <a:pt x="2527" y="10232"/>
                    <a:pt x="2560" y="10232"/>
                  </a:cubicBezTo>
                  <a:close/>
                  <a:moveTo>
                    <a:pt x="20645" y="10162"/>
                  </a:moveTo>
                  <a:cubicBezTo>
                    <a:pt x="20679" y="10162"/>
                    <a:pt x="20706" y="10256"/>
                    <a:pt x="20706" y="10373"/>
                  </a:cubicBezTo>
                  <a:cubicBezTo>
                    <a:pt x="20706" y="10489"/>
                    <a:pt x="20679" y="10583"/>
                    <a:pt x="20645" y="10583"/>
                  </a:cubicBezTo>
                  <a:cubicBezTo>
                    <a:pt x="20611" y="10583"/>
                    <a:pt x="20584" y="10489"/>
                    <a:pt x="20584" y="10373"/>
                  </a:cubicBezTo>
                  <a:cubicBezTo>
                    <a:pt x="20584" y="10256"/>
                    <a:pt x="20611" y="10162"/>
                    <a:pt x="20645" y="10162"/>
                  </a:cubicBezTo>
                  <a:close/>
                  <a:moveTo>
                    <a:pt x="1605" y="10162"/>
                  </a:moveTo>
                  <a:cubicBezTo>
                    <a:pt x="1639" y="10162"/>
                    <a:pt x="1666" y="10256"/>
                    <a:pt x="1666" y="10373"/>
                  </a:cubicBezTo>
                  <a:cubicBezTo>
                    <a:pt x="1666" y="10489"/>
                    <a:pt x="1639" y="10583"/>
                    <a:pt x="1605" y="10583"/>
                  </a:cubicBezTo>
                  <a:cubicBezTo>
                    <a:pt x="1572" y="10583"/>
                    <a:pt x="1544" y="10489"/>
                    <a:pt x="1544" y="10373"/>
                  </a:cubicBezTo>
                  <a:cubicBezTo>
                    <a:pt x="1544" y="10256"/>
                    <a:pt x="1572" y="10162"/>
                    <a:pt x="1605" y="10162"/>
                  </a:cubicBezTo>
                  <a:close/>
                  <a:moveTo>
                    <a:pt x="12070" y="10092"/>
                  </a:moveTo>
                  <a:cubicBezTo>
                    <a:pt x="12104" y="10092"/>
                    <a:pt x="12131" y="10186"/>
                    <a:pt x="12131" y="10302"/>
                  </a:cubicBezTo>
                  <a:cubicBezTo>
                    <a:pt x="12131" y="10419"/>
                    <a:pt x="12104" y="10513"/>
                    <a:pt x="12070" y="10513"/>
                  </a:cubicBezTo>
                  <a:cubicBezTo>
                    <a:pt x="12036" y="10513"/>
                    <a:pt x="12009" y="10419"/>
                    <a:pt x="12009" y="10302"/>
                  </a:cubicBezTo>
                  <a:cubicBezTo>
                    <a:pt x="12009" y="10186"/>
                    <a:pt x="12036" y="10092"/>
                    <a:pt x="12070" y="10092"/>
                  </a:cubicBezTo>
                  <a:close/>
                  <a:moveTo>
                    <a:pt x="10079" y="10092"/>
                  </a:moveTo>
                  <a:cubicBezTo>
                    <a:pt x="10112" y="10092"/>
                    <a:pt x="10140" y="10186"/>
                    <a:pt x="10140" y="10302"/>
                  </a:cubicBezTo>
                  <a:cubicBezTo>
                    <a:pt x="10140" y="10419"/>
                    <a:pt x="10112" y="10513"/>
                    <a:pt x="10079" y="10513"/>
                  </a:cubicBezTo>
                  <a:cubicBezTo>
                    <a:pt x="10045" y="10513"/>
                    <a:pt x="10018" y="10419"/>
                    <a:pt x="10018" y="10302"/>
                  </a:cubicBezTo>
                  <a:cubicBezTo>
                    <a:pt x="10018" y="10186"/>
                    <a:pt x="10045" y="10092"/>
                    <a:pt x="10079" y="10092"/>
                  </a:cubicBezTo>
                  <a:close/>
                  <a:moveTo>
                    <a:pt x="6807" y="10092"/>
                  </a:moveTo>
                  <a:cubicBezTo>
                    <a:pt x="6841" y="10092"/>
                    <a:pt x="6868" y="10186"/>
                    <a:pt x="6868" y="10302"/>
                  </a:cubicBezTo>
                  <a:cubicBezTo>
                    <a:pt x="6868" y="10419"/>
                    <a:pt x="6841" y="10513"/>
                    <a:pt x="6807" y="10513"/>
                  </a:cubicBezTo>
                  <a:cubicBezTo>
                    <a:pt x="6773" y="10513"/>
                    <a:pt x="6746" y="10419"/>
                    <a:pt x="6746" y="10302"/>
                  </a:cubicBezTo>
                  <a:cubicBezTo>
                    <a:pt x="6746" y="10186"/>
                    <a:pt x="6773" y="10092"/>
                    <a:pt x="6807" y="10092"/>
                  </a:cubicBezTo>
                  <a:close/>
                  <a:moveTo>
                    <a:pt x="13045" y="10022"/>
                  </a:moveTo>
                  <a:cubicBezTo>
                    <a:pt x="13079" y="10022"/>
                    <a:pt x="13106" y="10116"/>
                    <a:pt x="13106" y="10232"/>
                  </a:cubicBezTo>
                  <a:cubicBezTo>
                    <a:pt x="13106" y="10349"/>
                    <a:pt x="13079" y="10443"/>
                    <a:pt x="13045" y="10443"/>
                  </a:cubicBezTo>
                  <a:cubicBezTo>
                    <a:pt x="13012" y="10443"/>
                    <a:pt x="12984" y="10349"/>
                    <a:pt x="12984" y="10232"/>
                  </a:cubicBezTo>
                  <a:cubicBezTo>
                    <a:pt x="12984" y="10116"/>
                    <a:pt x="13012" y="10022"/>
                    <a:pt x="13045" y="10022"/>
                  </a:cubicBezTo>
                  <a:close/>
                  <a:moveTo>
                    <a:pt x="4694" y="10022"/>
                  </a:moveTo>
                  <a:cubicBezTo>
                    <a:pt x="4728" y="10022"/>
                    <a:pt x="4755" y="10116"/>
                    <a:pt x="4755" y="10232"/>
                  </a:cubicBezTo>
                  <a:cubicBezTo>
                    <a:pt x="4755" y="10349"/>
                    <a:pt x="4728" y="10443"/>
                    <a:pt x="4694" y="10443"/>
                  </a:cubicBezTo>
                  <a:cubicBezTo>
                    <a:pt x="4660" y="10443"/>
                    <a:pt x="4633" y="10349"/>
                    <a:pt x="4633" y="10232"/>
                  </a:cubicBezTo>
                  <a:cubicBezTo>
                    <a:pt x="4633" y="10116"/>
                    <a:pt x="4660" y="10022"/>
                    <a:pt x="4694" y="10022"/>
                  </a:cubicBezTo>
                  <a:close/>
                  <a:moveTo>
                    <a:pt x="3292" y="9952"/>
                  </a:moveTo>
                  <a:cubicBezTo>
                    <a:pt x="3325" y="9952"/>
                    <a:pt x="3353" y="10046"/>
                    <a:pt x="3353" y="10162"/>
                  </a:cubicBezTo>
                  <a:cubicBezTo>
                    <a:pt x="3353" y="10278"/>
                    <a:pt x="3325" y="10373"/>
                    <a:pt x="3292" y="10373"/>
                  </a:cubicBezTo>
                  <a:cubicBezTo>
                    <a:pt x="3258" y="10373"/>
                    <a:pt x="3231" y="10278"/>
                    <a:pt x="3231" y="10162"/>
                  </a:cubicBezTo>
                  <a:cubicBezTo>
                    <a:pt x="3231" y="10046"/>
                    <a:pt x="3258" y="9952"/>
                    <a:pt x="3292" y="9952"/>
                  </a:cubicBezTo>
                  <a:close/>
                  <a:moveTo>
                    <a:pt x="772" y="9952"/>
                  </a:moveTo>
                  <a:cubicBezTo>
                    <a:pt x="806" y="9952"/>
                    <a:pt x="833" y="10046"/>
                    <a:pt x="833" y="10162"/>
                  </a:cubicBezTo>
                  <a:cubicBezTo>
                    <a:pt x="833" y="10278"/>
                    <a:pt x="806" y="10373"/>
                    <a:pt x="772" y="10373"/>
                  </a:cubicBezTo>
                  <a:cubicBezTo>
                    <a:pt x="738" y="10373"/>
                    <a:pt x="711" y="10278"/>
                    <a:pt x="711" y="10162"/>
                  </a:cubicBezTo>
                  <a:cubicBezTo>
                    <a:pt x="711" y="10046"/>
                    <a:pt x="738" y="9952"/>
                    <a:pt x="772" y="9952"/>
                  </a:cubicBezTo>
                  <a:close/>
                  <a:moveTo>
                    <a:pt x="10810" y="9881"/>
                  </a:moveTo>
                  <a:cubicBezTo>
                    <a:pt x="10844" y="9881"/>
                    <a:pt x="10871" y="9976"/>
                    <a:pt x="10871" y="10092"/>
                  </a:cubicBezTo>
                  <a:cubicBezTo>
                    <a:pt x="10871" y="10208"/>
                    <a:pt x="10844" y="10303"/>
                    <a:pt x="10810" y="10303"/>
                  </a:cubicBezTo>
                  <a:cubicBezTo>
                    <a:pt x="10776" y="10303"/>
                    <a:pt x="10749" y="10208"/>
                    <a:pt x="10749" y="10092"/>
                  </a:cubicBezTo>
                  <a:cubicBezTo>
                    <a:pt x="10749" y="9976"/>
                    <a:pt x="10776" y="9881"/>
                    <a:pt x="10810" y="9881"/>
                  </a:cubicBezTo>
                  <a:close/>
                  <a:moveTo>
                    <a:pt x="21031" y="9811"/>
                  </a:moveTo>
                  <a:cubicBezTo>
                    <a:pt x="21065" y="9811"/>
                    <a:pt x="21092" y="9906"/>
                    <a:pt x="21092" y="10022"/>
                  </a:cubicBezTo>
                  <a:cubicBezTo>
                    <a:pt x="21092" y="10138"/>
                    <a:pt x="21065" y="10232"/>
                    <a:pt x="21031" y="10232"/>
                  </a:cubicBezTo>
                  <a:cubicBezTo>
                    <a:pt x="20997" y="10232"/>
                    <a:pt x="20970" y="10138"/>
                    <a:pt x="20970" y="10022"/>
                  </a:cubicBezTo>
                  <a:cubicBezTo>
                    <a:pt x="20970" y="9906"/>
                    <a:pt x="20997" y="9811"/>
                    <a:pt x="21031" y="9811"/>
                  </a:cubicBezTo>
                  <a:close/>
                  <a:moveTo>
                    <a:pt x="20218" y="9741"/>
                  </a:moveTo>
                  <a:cubicBezTo>
                    <a:pt x="20252" y="9741"/>
                    <a:pt x="20279" y="9835"/>
                    <a:pt x="20279" y="9952"/>
                  </a:cubicBezTo>
                  <a:cubicBezTo>
                    <a:pt x="20279" y="10068"/>
                    <a:pt x="20252" y="10162"/>
                    <a:pt x="20218" y="10162"/>
                  </a:cubicBezTo>
                  <a:cubicBezTo>
                    <a:pt x="20185" y="10162"/>
                    <a:pt x="20157" y="10068"/>
                    <a:pt x="20157" y="9952"/>
                  </a:cubicBezTo>
                  <a:cubicBezTo>
                    <a:pt x="20157" y="9835"/>
                    <a:pt x="20185" y="9741"/>
                    <a:pt x="20218" y="9741"/>
                  </a:cubicBezTo>
                  <a:close/>
                  <a:moveTo>
                    <a:pt x="7437" y="9741"/>
                  </a:moveTo>
                  <a:cubicBezTo>
                    <a:pt x="7471" y="9741"/>
                    <a:pt x="7498" y="9835"/>
                    <a:pt x="7498" y="9952"/>
                  </a:cubicBezTo>
                  <a:cubicBezTo>
                    <a:pt x="7498" y="10068"/>
                    <a:pt x="7471" y="10162"/>
                    <a:pt x="7437" y="10162"/>
                  </a:cubicBezTo>
                  <a:cubicBezTo>
                    <a:pt x="7403" y="10162"/>
                    <a:pt x="7376" y="10068"/>
                    <a:pt x="7376" y="9952"/>
                  </a:cubicBezTo>
                  <a:cubicBezTo>
                    <a:pt x="7376" y="9835"/>
                    <a:pt x="7403" y="9741"/>
                    <a:pt x="7437" y="9741"/>
                  </a:cubicBezTo>
                  <a:close/>
                  <a:moveTo>
                    <a:pt x="5486" y="9741"/>
                  </a:moveTo>
                  <a:cubicBezTo>
                    <a:pt x="5520" y="9741"/>
                    <a:pt x="5547" y="9835"/>
                    <a:pt x="5547" y="9952"/>
                  </a:cubicBezTo>
                  <a:cubicBezTo>
                    <a:pt x="5547" y="10068"/>
                    <a:pt x="5520" y="10162"/>
                    <a:pt x="5486" y="10162"/>
                  </a:cubicBezTo>
                  <a:cubicBezTo>
                    <a:pt x="5453" y="10162"/>
                    <a:pt x="5425" y="10068"/>
                    <a:pt x="5425" y="9952"/>
                  </a:cubicBezTo>
                  <a:cubicBezTo>
                    <a:pt x="5425" y="9835"/>
                    <a:pt x="5453" y="9741"/>
                    <a:pt x="5486" y="9741"/>
                  </a:cubicBezTo>
                  <a:close/>
                  <a:moveTo>
                    <a:pt x="4064" y="9741"/>
                  </a:moveTo>
                  <a:cubicBezTo>
                    <a:pt x="4098" y="9741"/>
                    <a:pt x="4125" y="9835"/>
                    <a:pt x="4125" y="9952"/>
                  </a:cubicBezTo>
                  <a:cubicBezTo>
                    <a:pt x="4125" y="10068"/>
                    <a:pt x="4098" y="10162"/>
                    <a:pt x="4064" y="10162"/>
                  </a:cubicBezTo>
                  <a:cubicBezTo>
                    <a:pt x="4030" y="10162"/>
                    <a:pt x="4003" y="10068"/>
                    <a:pt x="4003" y="9952"/>
                  </a:cubicBezTo>
                  <a:cubicBezTo>
                    <a:pt x="4003" y="9835"/>
                    <a:pt x="4030" y="9741"/>
                    <a:pt x="4064" y="9741"/>
                  </a:cubicBezTo>
                  <a:close/>
                  <a:moveTo>
                    <a:pt x="8351" y="9671"/>
                  </a:moveTo>
                  <a:cubicBezTo>
                    <a:pt x="8385" y="9671"/>
                    <a:pt x="8412" y="9765"/>
                    <a:pt x="8412" y="9881"/>
                  </a:cubicBezTo>
                  <a:cubicBezTo>
                    <a:pt x="8412" y="9998"/>
                    <a:pt x="8385" y="10092"/>
                    <a:pt x="8351" y="10092"/>
                  </a:cubicBezTo>
                  <a:cubicBezTo>
                    <a:pt x="8318" y="10092"/>
                    <a:pt x="8290" y="9998"/>
                    <a:pt x="8290" y="9881"/>
                  </a:cubicBezTo>
                  <a:cubicBezTo>
                    <a:pt x="8290" y="9765"/>
                    <a:pt x="8318" y="9671"/>
                    <a:pt x="8351" y="9671"/>
                  </a:cubicBezTo>
                  <a:close/>
                  <a:moveTo>
                    <a:pt x="11664" y="9601"/>
                  </a:moveTo>
                  <a:cubicBezTo>
                    <a:pt x="11697" y="9601"/>
                    <a:pt x="11725" y="9695"/>
                    <a:pt x="11725" y="9811"/>
                  </a:cubicBezTo>
                  <a:cubicBezTo>
                    <a:pt x="11725" y="9928"/>
                    <a:pt x="11697" y="10022"/>
                    <a:pt x="11664" y="10022"/>
                  </a:cubicBezTo>
                  <a:cubicBezTo>
                    <a:pt x="11630" y="10022"/>
                    <a:pt x="11603" y="9928"/>
                    <a:pt x="11603" y="9811"/>
                  </a:cubicBezTo>
                  <a:cubicBezTo>
                    <a:pt x="11603" y="9695"/>
                    <a:pt x="11630" y="9601"/>
                    <a:pt x="11664" y="9601"/>
                  </a:cubicBezTo>
                  <a:close/>
                  <a:moveTo>
                    <a:pt x="6340" y="9601"/>
                  </a:moveTo>
                  <a:cubicBezTo>
                    <a:pt x="6373" y="9601"/>
                    <a:pt x="6401" y="9695"/>
                    <a:pt x="6401" y="9811"/>
                  </a:cubicBezTo>
                  <a:cubicBezTo>
                    <a:pt x="6401" y="9928"/>
                    <a:pt x="6373" y="10022"/>
                    <a:pt x="6340" y="10022"/>
                  </a:cubicBezTo>
                  <a:cubicBezTo>
                    <a:pt x="6306" y="10022"/>
                    <a:pt x="6279" y="9928"/>
                    <a:pt x="6279" y="9811"/>
                  </a:cubicBezTo>
                  <a:cubicBezTo>
                    <a:pt x="6279" y="9695"/>
                    <a:pt x="6306" y="9601"/>
                    <a:pt x="6340" y="9601"/>
                  </a:cubicBezTo>
                  <a:close/>
                  <a:moveTo>
                    <a:pt x="9550" y="9531"/>
                  </a:moveTo>
                  <a:cubicBezTo>
                    <a:pt x="9584" y="9531"/>
                    <a:pt x="9611" y="9625"/>
                    <a:pt x="9611" y="9741"/>
                  </a:cubicBezTo>
                  <a:cubicBezTo>
                    <a:pt x="9611" y="9857"/>
                    <a:pt x="9584" y="9952"/>
                    <a:pt x="9550" y="9952"/>
                  </a:cubicBezTo>
                  <a:cubicBezTo>
                    <a:pt x="9517" y="9952"/>
                    <a:pt x="9489" y="9857"/>
                    <a:pt x="9489" y="9741"/>
                  </a:cubicBezTo>
                  <a:cubicBezTo>
                    <a:pt x="9489" y="9625"/>
                    <a:pt x="9517" y="9531"/>
                    <a:pt x="9550" y="9531"/>
                  </a:cubicBezTo>
                  <a:close/>
                  <a:moveTo>
                    <a:pt x="8778" y="9531"/>
                  </a:moveTo>
                  <a:cubicBezTo>
                    <a:pt x="8812" y="9531"/>
                    <a:pt x="8839" y="9625"/>
                    <a:pt x="8839" y="9741"/>
                  </a:cubicBezTo>
                  <a:cubicBezTo>
                    <a:pt x="8839" y="9857"/>
                    <a:pt x="8812" y="9952"/>
                    <a:pt x="8778" y="9952"/>
                  </a:cubicBezTo>
                  <a:cubicBezTo>
                    <a:pt x="8745" y="9952"/>
                    <a:pt x="8717" y="9857"/>
                    <a:pt x="8717" y="9741"/>
                  </a:cubicBezTo>
                  <a:cubicBezTo>
                    <a:pt x="8717" y="9625"/>
                    <a:pt x="8745" y="9531"/>
                    <a:pt x="8778" y="9531"/>
                  </a:cubicBezTo>
                  <a:close/>
                  <a:moveTo>
                    <a:pt x="7803" y="9531"/>
                  </a:moveTo>
                  <a:cubicBezTo>
                    <a:pt x="7836" y="9531"/>
                    <a:pt x="7864" y="9625"/>
                    <a:pt x="7864" y="9741"/>
                  </a:cubicBezTo>
                  <a:cubicBezTo>
                    <a:pt x="7864" y="9857"/>
                    <a:pt x="7836" y="9952"/>
                    <a:pt x="7803" y="9952"/>
                  </a:cubicBezTo>
                  <a:cubicBezTo>
                    <a:pt x="7769" y="9952"/>
                    <a:pt x="7742" y="9857"/>
                    <a:pt x="7742" y="9741"/>
                  </a:cubicBezTo>
                  <a:cubicBezTo>
                    <a:pt x="7742" y="9625"/>
                    <a:pt x="7769" y="9531"/>
                    <a:pt x="7803" y="9531"/>
                  </a:cubicBezTo>
                  <a:close/>
                  <a:moveTo>
                    <a:pt x="2052" y="9531"/>
                  </a:moveTo>
                  <a:cubicBezTo>
                    <a:pt x="2086" y="9531"/>
                    <a:pt x="2113" y="9625"/>
                    <a:pt x="2113" y="9741"/>
                  </a:cubicBezTo>
                  <a:cubicBezTo>
                    <a:pt x="2113" y="9857"/>
                    <a:pt x="2086" y="9952"/>
                    <a:pt x="2052" y="9952"/>
                  </a:cubicBezTo>
                  <a:cubicBezTo>
                    <a:pt x="2019" y="9952"/>
                    <a:pt x="1991" y="9857"/>
                    <a:pt x="1991" y="9741"/>
                  </a:cubicBezTo>
                  <a:cubicBezTo>
                    <a:pt x="1991" y="9625"/>
                    <a:pt x="2019" y="9531"/>
                    <a:pt x="2052" y="9531"/>
                  </a:cubicBezTo>
                  <a:close/>
                  <a:moveTo>
                    <a:pt x="11135" y="9250"/>
                  </a:moveTo>
                  <a:cubicBezTo>
                    <a:pt x="11169" y="9250"/>
                    <a:pt x="11196" y="9344"/>
                    <a:pt x="11196" y="9460"/>
                  </a:cubicBezTo>
                  <a:cubicBezTo>
                    <a:pt x="11196" y="9577"/>
                    <a:pt x="11169" y="9671"/>
                    <a:pt x="11135" y="9671"/>
                  </a:cubicBezTo>
                  <a:cubicBezTo>
                    <a:pt x="11102" y="9671"/>
                    <a:pt x="11074" y="9577"/>
                    <a:pt x="11074" y="9460"/>
                  </a:cubicBezTo>
                  <a:cubicBezTo>
                    <a:pt x="11074" y="9344"/>
                    <a:pt x="11102" y="9250"/>
                    <a:pt x="11135" y="9250"/>
                  </a:cubicBezTo>
                  <a:close/>
                  <a:moveTo>
                    <a:pt x="2906" y="9250"/>
                  </a:moveTo>
                  <a:cubicBezTo>
                    <a:pt x="2939" y="9250"/>
                    <a:pt x="2967" y="9344"/>
                    <a:pt x="2967" y="9460"/>
                  </a:cubicBezTo>
                  <a:cubicBezTo>
                    <a:pt x="2967" y="9577"/>
                    <a:pt x="2939" y="9671"/>
                    <a:pt x="2906" y="9671"/>
                  </a:cubicBezTo>
                  <a:cubicBezTo>
                    <a:pt x="2872" y="9671"/>
                    <a:pt x="2845" y="9577"/>
                    <a:pt x="2845" y="9460"/>
                  </a:cubicBezTo>
                  <a:cubicBezTo>
                    <a:pt x="2845" y="9344"/>
                    <a:pt x="2872" y="9250"/>
                    <a:pt x="2906" y="9250"/>
                  </a:cubicBezTo>
                  <a:close/>
                  <a:moveTo>
                    <a:pt x="4389" y="9180"/>
                  </a:moveTo>
                  <a:cubicBezTo>
                    <a:pt x="4423" y="9180"/>
                    <a:pt x="4450" y="9274"/>
                    <a:pt x="4450" y="9390"/>
                  </a:cubicBezTo>
                  <a:cubicBezTo>
                    <a:pt x="4450" y="9507"/>
                    <a:pt x="4423" y="9601"/>
                    <a:pt x="4389" y="9601"/>
                  </a:cubicBezTo>
                  <a:cubicBezTo>
                    <a:pt x="4355" y="9601"/>
                    <a:pt x="4328" y="9507"/>
                    <a:pt x="4328" y="9390"/>
                  </a:cubicBezTo>
                  <a:cubicBezTo>
                    <a:pt x="4328" y="9274"/>
                    <a:pt x="4355" y="9180"/>
                    <a:pt x="4389" y="9180"/>
                  </a:cubicBezTo>
                  <a:close/>
                  <a:moveTo>
                    <a:pt x="1097" y="9180"/>
                  </a:moveTo>
                  <a:cubicBezTo>
                    <a:pt x="1131" y="9180"/>
                    <a:pt x="1158" y="9274"/>
                    <a:pt x="1158" y="9390"/>
                  </a:cubicBezTo>
                  <a:cubicBezTo>
                    <a:pt x="1158" y="9507"/>
                    <a:pt x="1131" y="9601"/>
                    <a:pt x="1097" y="9601"/>
                  </a:cubicBezTo>
                  <a:cubicBezTo>
                    <a:pt x="1064" y="9601"/>
                    <a:pt x="1036" y="9507"/>
                    <a:pt x="1036" y="9390"/>
                  </a:cubicBezTo>
                  <a:cubicBezTo>
                    <a:pt x="1036" y="9274"/>
                    <a:pt x="1064" y="9180"/>
                    <a:pt x="1097" y="9180"/>
                  </a:cubicBezTo>
                  <a:close/>
                  <a:moveTo>
                    <a:pt x="12700" y="9110"/>
                  </a:moveTo>
                  <a:cubicBezTo>
                    <a:pt x="12734" y="9110"/>
                    <a:pt x="12761" y="9204"/>
                    <a:pt x="12761" y="9320"/>
                  </a:cubicBezTo>
                  <a:cubicBezTo>
                    <a:pt x="12761" y="9436"/>
                    <a:pt x="12734" y="9531"/>
                    <a:pt x="12700" y="9531"/>
                  </a:cubicBezTo>
                  <a:cubicBezTo>
                    <a:pt x="12666" y="9531"/>
                    <a:pt x="12639" y="9436"/>
                    <a:pt x="12639" y="9320"/>
                  </a:cubicBezTo>
                  <a:cubicBezTo>
                    <a:pt x="12639" y="9204"/>
                    <a:pt x="12666" y="9110"/>
                    <a:pt x="12700" y="9110"/>
                  </a:cubicBezTo>
                  <a:close/>
                  <a:moveTo>
                    <a:pt x="5060" y="9110"/>
                  </a:moveTo>
                  <a:cubicBezTo>
                    <a:pt x="5093" y="9110"/>
                    <a:pt x="5121" y="9204"/>
                    <a:pt x="5121" y="9320"/>
                  </a:cubicBezTo>
                  <a:cubicBezTo>
                    <a:pt x="5121" y="9436"/>
                    <a:pt x="5093" y="9531"/>
                    <a:pt x="5060" y="9531"/>
                  </a:cubicBezTo>
                  <a:cubicBezTo>
                    <a:pt x="5026" y="9531"/>
                    <a:pt x="4999" y="9436"/>
                    <a:pt x="4999" y="9320"/>
                  </a:cubicBezTo>
                  <a:cubicBezTo>
                    <a:pt x="4999" y="9204"/>
                    <a:pt x="5026" y="9110"/>
                    <a:pt x="5060" y="9110"/>
                  </a:cubicBezTo>
                  <a:close/>
                  <a:moveTo>
                    <a:pt x="12253" y="8969"/>
                  </a:moveTo>
                  <a:cubicBezTo>
                    <a:pt x="12287" y="8969"/>
                    <a:pt x="12314" y="9064"/>
                    <a:pt x="12314" y="9180"/>
                  </a:cubicBezTo>
                  <a:cubicBezTo>
                    <a:pt x="12314" y="9296"/>
                    <a:pt x="12287" y="9390"/>
                    <a:pt x="12253" y="9390"/>
                  </a:cubicBezTo>
                  <a:cubicBezTo>
                    <a:pt x="12219" y="9390"/>
                    <a:pt x="12192" y="9296"/>
                    <a:pt x="12192" y="9180"/>
                  </a:cubicBezTo>
                  <a:cubicBezTo>
                    <a:pt x="12192" y="9064"/>
                    <a:pt x="12219" y="8969"/>
                    <a:pt x="12253" y="8969"/>
                  </a:cubicBezTo>
                  <a:close/>
                  <a:moveTo>
                    <a:pt x="10526" y="8969"/>
                  </a:moveTo>
                  <a:cubicBezTo>
                    <a:pt x="10559" y="8969"/>
                    <a:pt x="10587" y="9064"/>
                    <a:pt x="10587" y="9180"/>
                  </a:cubicBezTo>
                  <a:cubicBezTo>
                    <a:pt x="10587" y="9296"/>
                    <a:pt x="10559" y="9390"/>
                    <a:pt x="10526" y="9390"/>
                  </a:cubicBezTo>
                  <a:cubicBezTo>
                    <a:pt x="10492" y="9390"/>
                    <a:pt x="10465" y="9296"/>
                    <a:pt x="10465" y="9180"/>
                  </a:cubicBezTo>
                  <a:cubicBezTo>
                    <a:pt x="10465" y="9064"/>
                    <a:pt x="10492" y="8969"/>
                    <a:pt x="10526" y="8969"/>
                  </a:cubicBezTo>
                  <a:close/>
                  <a:moveTo>
                    <a:pt x="2418" y="8969"/>
                  </a:moveTo>
                  <a:cubicBezTo>
                    <a:pt x="2452" y="8969"/>
                    <a:pt x="2479" y="9064"/>
                    <a:pt x="2479" y="9180"/>
                  </a:cubicBezTo>
                  <a:cubicBezTo>
                    <a:pt x="2479" y="9296"/>
                    <a:pt x="2452" y="9390"/>
                    <a:pt x="2418" y="9390"/>
                  </a:cubicBezTo>
                  <a:cubicBezTo>
                    <a:pt x="2384" y="9390"/>
                    <a:pt x="2357" y="9296"/>
                    <a:pt x="2357" y="9180"/>
                  </a:cubicBezTo>
                  <a:cubicBezTo>
                    <a:pt x="2357" y="9064"/>
                    <a:pt x="2384" y="8969"/>
                    <a:pt x="2418" y="8969"/>
                  </a:cubicBezTo>
                  <a:close/>
                  <a:moveTo>
                    <a:pt x="10099" y="8899"/>
                  </a:moveTo>
                  <a:cubicBezTo>
                    <a:pt x="10133" y="8899"/>
                    <a:pt x="10160" y="8993"/>
                    <a:pt x="10160" y="9110"/>
                  </a:cubicBezTo>
                  <a:cubicBezTo>
                    <a:pt x="10160" y="9226"/>
                    <a:pt x="10133" y="9320"/>
                    <a:pt x="10099" y="9320"/>
                  </a:cubicBezTo>
                  <a:cubicBezTo>
                    <a:pt x="10065" y="9320"/>
                    <a:pt x="10038" y="9226"/>
                    <a:pt x="10038" y="9110"/>
                  </a:cubicBezTo>
                  <a:cubicBezTo>
                    <a:pt x="10038" y="8993"/>
                    <a:pt x="10065" y="8899"/>
                    <a:pt x="10099" y="8899"/>
                  </a:cubicBezTo>
                  <a:close/>
                  <a:moveTo>
                    <a:pt x="5872" y="8899"/>
                  </a:moveTo>
                  <a:cubicBezTo>
                    <a:pt x="5906" y="8899"/>
                    <a:pt x="5933" y="8993"/>
                    <a:pt x="5933" y="9110"/>
                  </a:cubicBezTo>
                  <a:cubicBezTo>
                    <a:pt x="5933" y="9226"/>
                    <a:pt x="5906" y="9320"/>
                    <a:pt x="5872" y="9320"/>
                  </a:cubicBezTo>
                  <a:cubicBezTo>
                    <a:pt x="5839" y="9320"/>
                    <a:pt x="5811" y="9226"/>
                    <a:pt x="5811" y="9110"/>
                  </a:cubicBezTo>
                  <a:cubicBezTo>
                    <a:pt x="5811" y="8993"/>
                    <a:pt x="5839" y="8899"/>
                    <a:pt x="5872" y="8899"/>
                  </a:cubicBezTo>
                  <a:close/>
                  <a:moveTo>
                    <a:pt x="19832" y="8829"/>
                  </a:moveTo>
                  <a:cubicBezTo>
                    <a:pt x="19866" y="8829"/>
                    <a:pt x="19893" y="8923"/>
                    <a:pt x="19893" y="9039"/>
                  </a:cubicBezTo>
                  <a:cubicBezTo>
                    <a:pt x="19893" y="9156"/>
                    <a:pt x="19866" y="9250"/>
                    <a:pt x="19832" y="9250"/>
                  </a:cubicBezTo>
                  <a:cubicBezTo>
                    <a:pt x="19799" y="9250"/>
                    <a:pt x="19771" y="9156"/>
                    <a:pt x="19771" y="9039"/>
                  </a:cubicBezTo>
                  <a:cubicBezTo>
                    <a:pt x="19771" y="8923"/>
                    <a:pt x="19799" y="8829"/>
                    <a:pt x="19832" y="8829"/>
                  </a:cubicBezTo>
                  <a:close/>
                  <a:moveTo>
                    <a:pt x="9083" y="8829"/>
                  </a:moveTo>
                  <a:cubicBezTo>
                    <a:pt x="9117" y="8829"/>
                    <a:pt x="9144" y="8923"/>
                    <a:pt x="9144" y="9039"/>
                  </a:cubicBezTo>
                  <a:cubicBezTo>
                    <a:pt x="9144" y="9156"/>
                    <a:pt x="9117" y="9250"/>
                    <a:pt x="9083" y="9250"/>
                  </a:cubicBezTo>
                  <a:cubicBezTo>
                    <a:pt x="9049" y="9250"/>
                    <a:pt x="9022" y="9156"/>
                    <a:pt x="9022" y="9039"/>
                  </a:cubicBezTo>
                  <a:cubicBezTo>
                    <a:pt x="9022" y="8923"/>
                    <a:pt x="9049" y="8829"/>
                    <a:pt x="9083" y="8829"/>
                  </a:cubicBezTo>
                  <a:close/>
                  <a:moveTo>
                    <a:pt x="3617" y="8829"/>
                  </a:moveTo>
                  <a:cubicBezTo>
                    <a:pt x="3651" y="8829"/>
                    <a:pt x="3678" y="8923"/>
                    <a:pt x="3678" y="9039"/>
                  </a:cubicBezTo>
                  <a:cubicBezTo>
                    <a:pt x="3678" y="9156"/>
                    <a:pt x="3651" y="9250"/>
                    <a:pt x="3617" y="9250"/>
                  </a:cubicBezTo>
                  <a:cubicBezTo>
                    <a:pt x="3583" y="9250"/>
                    <a:pt x="3556" y="9156"/>
                    <a:pt x="3556" y="9039"/>
                  </a:cubicBezTo>
                  <a:cubicBezTo>
                    <a:pt x="3556" y="8923"/>
                    <a:pt x="3583" y="8829"/>
                    <a:pt x="3617" y="8829"/>
                  </a:cubicBezTo>
                  <a:close/>
                  <a:moveTo>
                    <a:pt x="13309" y="8759"/>
                  </a:moveTo>
                  <a:cubicBezTo>
                    <a:pt x="13343" y="8759"/>
                    <a:pt x="13370" y="8853"/>
                    <a:pt x="13370" y="8969"/>
                  </a:cubicBezTo>
                  <a:cubicBezTo>
                    <a:pt x="13370" y="9086"/>
                    <a:pt x="13343" y="9180"/>
                    <a:pt x="13309" y="9180"/>
                  </a:cubicBezTo>
                  <a:cubicBezTo>
                    <a:pt x="13276" y="9180"/>
                    <a:pt x="13249" y="9086"/>
                    <a:pt x="13249" y="8969"/>
                  </a:cubicBezTo>
                  <a:cubicBezTo>
                    <a:pt x="13249" y="8853"/>
                    <a:pt x="13276" y="8759"/>
                    <a:pt x="13309" y="8759"/>
                  </a:cubicBezTo>
                  <a:close/>
                  <a:moveTo>
                    <a:pt x="7153" y="8759"/>
                  </a:moveTo>
                  <a:cubicBezTo>
                    <a:pt x="7186" y="8759"/>
                    <a:pt x="7214" y="8853"/>
                    <a:pt x="7214" y="8969"/>
                  </a:cubicBezTo>
                  <a:cubicBezTo>
                    <a:pt x="7214" y="9086"/>
                    <a:pt x="7186" y="9180"/>
                    <a:pt x="7153" y="9180"/>
                  </a:cubicBezTo>
                  <a:cubicBezTo>
                    <a:pt x="7119" y="9180"/>
                    <a:pt x="7092" y="9086"/>
                    <a:pt x="7092" y="8969"/>
                  </a:cubicBezTo>
                  <a:cubicBezTo>
                    <a:pt x="7092" y="8853"/>
                    <a:pt x="7119" y="8759"/>
                    <a:pt x="7153" y="8759"/>
                  </a:cubicBezTo>
                  <a:close/>
                  <a:moveTo>
                    <a:pt x="6787" y="8759"/>
                  </a:moveTo>
                  <a:cubicBezTo>
                    <a:pt x="6820" y="8759"/>
                    <a:pt x="6848" y="8853"/>
                    <a:pt x="6848" y="8969"/>
                  </a:cubicBezTo>
                  <a:cubicBezTo>
                    <a:pt x="6848" y="9086"/>
                    <a:pt x="6820" y="9180"/>
                    <a:pt x="6787" y="9180"/>
                  </a:cubicBezTo>
                  <a:cubicBezTo>
                    <a:pt x="6753" y="9180"/>
                    <a:pt x="6726" y="9086"/>
                    <a:pt x="6726" y="8969"/>
                  </a:cubicBezTo>
                  <a:cubicBezTo>
                    <a:pt x="6726" y="8853"/>
                    <a:pt x="6753" y="8759"/>
                    <a:pt x="6787" y="8759"/>
                  </a:cubicBezTo>
                  <a:close/>
                  <a:moveTo>
                    <a:pt x="20686" y="8618"/>
                  </a:moveTo>
                  <a:cubicBezTo>
                    <a:pt x="20719" y="8618"/>
                    <a:pt x="20747" y="8713"/>
                    <a:pt x="20747" y="8829"/>
                  </a:cubicBezTo>
                  <a:cubicBezTo>
                    <a:pt x="20747" y="8945"/>
                    <a:pt x="20719" y="9039"/>
                    <a:pt x="20686" y="9039"/>
                  </a:cubicBezTo>
                  <a:cubicBezTo>
                    <a:pt x="20652" y="9039"/>
                    <a:pt x="20625" y="8945"/>
                    <a:pt x="20625" y="8829"/>
                  </a:cubicBezTo>
                  <a:cubicBezTo>
                    <a:pt x="20625" y="8713"/>
                    <a:pt x="20652" y="8618"/>
                    <a:pt x="20686" y="8618"/>
                  </a:cubicBezTo>
                  <a:close/>
                  <a:moveTo>
                    <a:pt x="8108" y="8618"/>
                  </a:moveTo>
                  <a:cubicBezTo>
                    <a:pt x="8141" y="8618"/>
                    <a:pt x="8169" y="8713"/>
                    <a:pt x="8169" y="8829"/>
                  </a:cubicBezTo>
                  <a:cubicBezTo>
                    <a:pt x="8169" y="8945"/>
                    <a:pt x="8141" y="9039"/>
                    <a:pt x="8108" y="9039"/>
                  </a:cubicBezTo>
                  <a:cubicBezTo>
                    <a:pt x="8074" y="9039"/>
                    <a:pt x="8047" y="8945"/>
                    <a:pt x="8047" y="8829"/>
                  </a:cubicBezTo>
                  <a:cubicBezTo>
                    <a:pt x="8047" y="8713"/>
                    <a:pt x="8074" y="8618"/>
                    <a:pt x="8108" y="8618"/>
                  </a:cubicBezTo>
                  <a:close/>
                  <a:moveTo>
                    <a:pt x="1768" y="8548"/>
                  </a:moveTo>
                  <a:cubicBezTo>
                    <a:pt x="1801" y="8548"/>
                    <a:pt x="1829" y="8642"/>
                    <a:pt x="1829" y="8759"/>
                  </a:cubicBezTo>
                  <a:cubicBezTo>
                    <a:pt x="1829" y="8875"/>
                    <a:pt x="1801" y="8969"/>
                    <a:pt x="1768" y="8969"/>
                  </a:cubicBezTo>
                  <a:cubicBezTo>
                    <a:pt x="1734" y="8969"/>
                    <a:pt x="1707" y="8875"/>
                    <a:pt x="1707" y="8759"/>
                  </a:cubicBezTo>
                  <a:cubicBezTo>
                    <a:pt x="1707" y="8642"/>
                    <a:pt x="1734" y="8548"/>
                    <a:pt x="1768" y="8548"/>
                  </a:cubicBezTo>
                  <a:close/>
                  <a:moveTo>
                    <a:pt x="1402" y="8548"/>
                  </a:moveTo>
                  <a:cubicBezTo>
                    <a:pt x="1436" y="8548"/>
                    <a:pt x="1463" y="8642"/>
                    <a:pt x="1463" y="8759"/>
                  </a:cubicBezTo>
                  <a:cubicBezTo>
                    <a:pt x="1463" y="8875"/>
                    <a:pt x="1436" y="8969"/>
                    <a:pt x="1402" y="8969"/>
                  </a:cubicBezTo>
                  <a:cubicBezTo>
                    <a:pt x="1368" y="8969"/>
                    <a:pt x="1341" y="8875"/>
                    <a:pt x="1341" y="8759"/>
                  </a:cubicBezTo>
                  <a:cubicBezTo>
                    <a:pt x="1341" y="8642"/>
                    <a:pt x="1368" y="8548"/>
                    <a:pt x="1402" y="8548"/>
                  </a:cubicBezTo>
                  <a:close/>
                  <a:moveTo>
                    <a:pt x="21092" y="8478"/>
                  </a:moveTo>
                  <a:cubicBezTo>
                    <a:pt x="21126" y="8478"/>
                    <a:pt x="21153" y="8572"/>
                    <a:pt x="21153" y="8689"/>
                  </a:cubicBezTo>
                  <a:cubicBezTo>
                    <a:pt x="21153" y="8805"/>
                    <a:pt x="21126" y="8899"/>
                    <a:pt x="21092" y="8899"/>
                  </a:cubicBezTo>
                  <a:cubicBezTo>
                    <a:pt x="21058" y="8899"/>
                    <a:pt x="21031" y="8805"/>
                    <a:pt x="21031" y="8689"/>
                  </a:cubicBezTo>
                  <a:cubicBezTo>
                    <a:pt x="21031" y="8572"/>
                    <a:pt x="21058" y="8478"/>
                    <a:pt x="21092" y="8478"/>
                  </a:cubicBezTo>
                  <a:close/>
                  <a:moveTo>
                    <a:pt x="3251" y="8478"/>
                  </a:moveTo>
                  <a:cubicBezTo>
                    <a:pt x="3285" y="8478"/>
                    <a:pt x="3312" y="8572"/>
                    <a:pt x="3312" y="8689"/>
                  </a:cubicBezTo>
                  <a:cubicBezTo>
                    <a:pt x="3312" y="8805"/>
                    <a:pt x="3285" y="8899"/>
                    <a:pt x="3251" y="8899"/>
                  </a:cubicBezTo>
                  <a:cubicBezTo>
                    <a:pt x="3218" y="8899"/>
                    <a:pt x="3190" y="8805"/>
                    <a:pt x="3190" y="8689"/>
                  </a:cubicBezTo>
                  <a:cubicBezTo>
                    <a:pt x="3190" y="8572"/>
                    <a:pt x="3218" y="8478"/>
                    <a:pt x="3251" y="8478"/>
                  </a:cubicBezTo>
                  <a:close/>
                  <a:moveTo>
                    <a:pt x="11501" y="8408"/>
                  </a:moveTo>
                  <a:cubicBezTo>
                    <a:pt x="11535" y="8408"/>
                    <a:pt x="11562" y="8502"/>
                    <a:pt x="11562" y="8618"/>
                  </a:cubicBezTo>
                  <a:cubicBezTo>
                    <a:pt x="11562" y="8735"/>
                    <a:pt x="11535" y="8829"/>
                    <a:pt x="11501" y="8829"/>
                  </a:cubicBezTo>
                  <a:cubicBezTo>
                    <a:pt x="11467" y="8829"/>
                    <a:pt x="11440" y="8735"/>
                    <a:pt x="11440" y="8618"/>
                  </a:cubicBezTo>
                  <a:cubicBezTo>
                    <a:pt x="11440" y="8502"/>
                    <a:pt x="11467" y="8408"/>
                    <a:pt x="11501" y="8408"/>
                  </a:cubicBezTo>
                  <a:close/>
                  <a:moveTo>
                    <a:pt x="20300" y="8338"/>
                  </a:moveTo>
                  <a:cubicBezTo>
                    <a:pt x="20333" y="8338"/>
                    <a:pt x="20360" y="8432"/>
                    <a:pt x="20360" y="8548"/>
                  </a:cubicBezTo>
                  <a:cubicBezTo>
                    <a:pt x="20360" y="8664"/>
                    <a:pt x="20333" y="8759"/>
                    <a:pt x="20300" y="8759"/>
                  </a:cubicBezTo>
                  <a:cubicBezTo>
                    <a:pt x="20266" y="8759"/>
                    <a:pt x="20239" y="8664"/>
                    <a:pt x="20239" y="8548"/>
                  </a:cubicBezTo>
                  <a:cubicBezTo>
                    <a:pt x="20239" y="8432"/>
                    <a:pt x="20266" y="8338"/>
                    <a:pt x="20300" y="8338"/>
                  </a:cubicBezTo>
                  <a:close/>
                  <a:moveTo>
                    <a:pt x="5446" y="8338"/>
                  </a:moveTo>
                  <a:cubicBezTo>
                    <a:pt x="5479" y="8338"/>
                    <a:pt x="5507" y="8432"/>
                    <a:pt x="5507" y="8548"/>
                  </a:cubicBezTo>
                  <a:cubicBezTo>
                    <a:pt x="5507" y="8664"/>
                    <a:pt x="5479" y="8759"/>
                    <a:pt x="5446" y="8759"/>
                  </a:cubicBezTo>
                  <a:cubicBezTo>
                    <a:pt x="5412" y="8759"/>
                    <a:pt x="5385" y="8664"/>
                    <a:pt x="5385" y="8548"/>
                  </a:cubicBezTo>
                  <a:cubicBezTo>
                    <a:pt x="5385" y="8432"/>
                    <a:pt x="5412" y="8338"/>
                    <a:pt x="5446" y="8338"/>
                  </a:cubicBezTo>
                  <a:close/>
                  <a:moveTo>
                    <a:pt x="11907" y="8268"/>
                  </a:moveTo>
                  <a:cubicBezTo>
                    <a:pt x="11941" y="8268"/>
                    <a:pt x="11968" y="8362"/>
                    <a:pt x="11968" y="8478"/>
                  </a:cubicBezTo>
                  <a:cubicBezTo>
                    <a:pt x="11968" y="8594"/>
                    <a:pt x="11941" y="8689"/>
                    <a:pt x="11907" y="8689"/>
                  </a:cubicBezTo>
                  <a:cubicBezTo>
                    <a:pt x="11874" y="8689"/>
                    <a:pt x="11846" y="8594"/>
                    <a:pt x="11846" y="8478"/>
                  </a:cubicBezTo>
                  <a:cubicBezTo>
                    <a:pt x="11846" y="8362"/>
                    <a:pt x="11874" y="8268"/>
                    <a:pt x="11907" y="8268"/>
                  </a:cubicBezTo>
                  <a:close/>
                  <a:moveTo>
                    <a:pt x="9794" y="8197"/>
                  </a:moveTo>
                  <a:cubicBezTo>
                    <a:pt x="9828" y="8197"/>
                    <a:pt x="9855" y="8292"/>
                    <a:pt x="9855" y="8408"/>
                  </a:cubicBezTo>
                  <a:cubicBezTo>
                    <a:pt x="9855" y="8524"/>
                    <a:pt x="9828" y="8618"/>
                    <a:pt x="9794" y="8618"/>
                  </a:cubicBezTo>
                  <a:cubicBezTo>
                    <a:pt x="9760" y="8618"/>
                    <a:pt x="9733" y="8524"/>
                    <a:pt x="9733" y="8408"/>
                  </a:cubicBezTo>
                  <a:cubicBezTo>
                    <a:pt x="9733" y="8292"/>
                    <a:pt x="9760" y="8197"/>
                    <a:pt x="9794" y="8197"/>
                  </a:cubicBezTo>
                  <a:close/>
                  <a:moveTo>
                    <a:pt x="8616" y="8197"/>
                  </a:moveTo>
                  <a:cubicBezTo>
                    <a:pt x="8649" y="8197"/>
                    <a:pt x="8677" y="8292"/>
                    <a:pt x="8677" y="8408"/>
                  </a:cubicBezTo>
                  <a:cubicBezTo>
                    <a:pt x="8677" y="8524"/>
                    <a:pt x="8649" y="8618"/>
                    <a:pt x="8616" y="8618"/>
                  </a:cubicBezTo>
                  <a:cubicBezTo>
                    <a:pt x="8582" y="8618"/>
                    <a:pt x="8555" y="8524"/>
                    <a:pt x="8555" y="8408"/>
                  </a:cubicBezTo>
                  <a:cubicBezTo>
                    <a:pt x="8555" y="8292"/>
                    <a:pt x="8582" y="8197"/>
                    <a:pt x="8616" y="8197"/>
                  </a:cubicBezTo>
                  <a:close/>
                  <a:moveTo>
                    <a:pt x="7579" y="8197"/>
                  </a:moveTo>
                  <a:cubicBezTo>
                    <a:pt x="7613" y="8197"/>
                    <a:pt x="7640" y="8292"/>
                    <a:pt x="7640" y="8408"/>
                  </a:cubicBezTo>
                  <a:cubicBezTo>
                    <a:pt x="7640" y="8524"/>
                    <a:pt x="7613" y="8618"/>
                    <a:pt x="7579" y="8618"/>
                  </a:cubicBezTo>
                  <a:cubicBezTo>
                    <a:pt x="7546" y="8618"/>
                    <a:pt x="7518" y="8524"/>
                    <a:pt x="7518" y="8408"/>
                  </a:cubicBezTo>
                  <a:cubicBezTo>
                    <a:pt x="7518" y="8292"/>
                    <a:pt x="7546" y="8197"/>
                    <a:pt x="7579" y="8197"/>
                  </a:cubicBezTo>
                  <a:close/>
                  <a:moveTo>
                    <a:pt x="4775" y="8197"/>
                  </a:moveTo>
                  <a:cubicBezTo>
                    <a:pt x="4809" y="8197"/>
                    <a:pt x="4836" y="8292"/>
                    <a:pt x="4836" y="8408"/>
                  </a:cubicBezTo>
                  <a:cubicBezTo>
                    <a:pt x="4836" y="8524"/>
                    <a:pt x="4809" y="8618"/>
                    <a:pt x="4775" y="8618"/>
                  </a:cubicBezTo>
                  <a:cubicBezTo>
                    <a:pt x="4741" y="8618"/>
                    <a:pt x="4714" y="8524"/>
                    <a:pt x="4714" y="8408"/>
                  </a:cubicBezTo>
                  <a:cubicBezTo>
                    <a:pt x="4714" y="8292"/>
                    <a:pt x="4741" y="8197"/>
                    <a:pt x="4775" y="8197"/>
                  </a:cubicBezTo>
                  <a:close/>
                  <a:moveTo>
                    <a:pt x="3942" y="8197"/>
                  </a:moveTo>
                  <a:cubicBezTo>
                    <a:pt x="3976" y="8197"/>
                    <a:pt x="4003" y="8292"/>
                    <a:pt x="4003" y="8408"/>
                  </a:cubicBezTo>
                  <a:cubicBezTo>
                    <a:pt x="4003" y="8524"/>
                    <a:pt x="3976" y="8618"/>
                    <a:pt x="3942" y="8618"/>
                  </a:cubicBezTo>
                  <a:cubicBezTo>
                    <a:pt x="3908" y="8618"/>
                    <a:pt x="3881" y="8524"/>
                    <a:pt x="3881" y="8408"/>
                  </a:cubicBezTo>
                  <a:cubicBezTo>
                    <a:pt x="3881" y="8292"/>
                    <a:pt x="3908" y="8197"/>
                    <a:pt x="3942" y="8197"/>
                  </a:cubicBezTo>
                  <a:close/>
                  <a:moveTo>
                    <a:pt x="569" y="8197"/>
                  </a:moveTo>
                  <a:cubicBezTo>
                    <a:pt x="603" y="8197"/>
                    <a:pt x="630" y="8292"/>
                    <a:pt x="630" y="8408"/>
                  </a:cubicBezTo>
                  <a:cubicBezTo>
                    <a:pt x="630" y="8524"/>
                    <a:pt x="603" y="8618"/>
                    <a:pt x="569" y="8618"/>
                  </a:cubicBezTo>
                  <a:cubicBezTo>
                    <a:pt x="535" y="8618"/>
                    <a:pt x="508" y="8524"/>
                    <a:pt x="508" y="8408"/>
                  </a:cubicBezTo>
                  <a:cubicBezTo>
                    <a:pt x="508" y="8292"/>
                    <a:pt x="535" y="8197"/>
                    <a:pt x="569" y="8197"/>
                  </a:cubicBezTo>
                  <a:close/>
                  <a:moveTo>
                    <a:pt x="6462" y="8127"/>
                  </a:moveTo>
                  <a:cubicBezTo>
                    <a:pt x="6495" y="8127"/>
                    <a:pt x="6523" y="8221"/>
                    <a:pt x="6523" y="8338"/>
                  </a:cubicBezTo>
                  <a:cubicBezTo>
                    <a:pt x="6523" y="8454"/>
                    <a:pt x="6495" y="8548"/>
                    <a:pt x="6462" y="8548"/>
                  </a:cubicBezTo>
                  <a:cubicBezTo>
                    <a:pt x="6428" y="8548"/>
                    <a:pt x="6401" y="8454"/>
                    <a:pt x="6401" y="8338"/>
                  </a:cubicBezTo>
                  <a:cubicBezTo>
                    <a:pt x="6401" y="8221"/>
                    <a:pt x="6428" y="8127"/>
                    <a:pt x="6462" y="8127"/>
                  </a:cubicBezTo>
                  <a:close/>
                  <a:moveTo>
                    <a:pt x="12964" y="8057"/>
                  </a:moveTo>
                  <a:cubicBezTo>
                    <a:pt x="12998" y="8057"/>
                    <a:pt x="13025" y="8151"/>
                    <a:pt x="13025" y="8268"/>
                  </a:cubicBezTo>
                  <a:cubicBezTo>
                    <a:pt x="13025" y="8384"/>
                    <a:pt x="12998" y="8478"/>
                    <a:pt x="12964" y="8478"/>
                  </a:cubicBezTo>
                  <a:cubicBezTo>
                    <a:pt x="12930" y="8478"/>
                    <a:pt x="12903" y="8384"/>
                    <a:pt x="12903" y="8268"/>
                  </a:cubicBezTo>
                  <a:cubicBezTo>
                    <a:pt x="12903" y="8151"/>
                    <a:pt x="12930" y="8057"/>
                    <a:pt x="12964" y="8057"/>
                  </a:cubicBezTo>
                  <a:close/>
                  <a:moveTo>
                    <a:pt x="9428" y="8057"/>
                  </a:moveTo>
                  <a:cubicBezTo>
                    <a:pt x="9462" y="8057"/>
                    <a:pt x="9489" y="8151"/>
                    <a:pt x="9489" y="8268"/>
                  </a:cubicBezTo>
                  <a:cubicBezTo>
                    <a:pt x="9489" y="8384"/>
                    <a:pt x="9462" y="8478"/>
                    <a:pt x="9428" y="8478"/>
                  </a:cubicBezTo>
                  <a:cubicBezTo>
                    <a:pt x="9395" y="8478"/>
                    <a:pt x="9367" y="8384"/>
                    <a:pt x="9367" y="8268"/>
                  </a:cubicBezTo>
                  <a:cubicBezTo>
                    <a:pt x="9367" y="8151"/>
                    <a:pt x="9395" y="8057"/>
                    <a:pt x="9428" y="8057"/>
                  </a:cubicBezTo>
                  <a:close/>
                  <a:moveTo>
                    <a:pt x="19405" y="7917"/>
                  </a:moveTo>
                  <a:cubicBezTo>
                    <a:pt x="19439" y="7917"/>
                    <a:pt x="19466" y="8011"/>
                    <a:pt x="19466" y="8127"/>
                  </a:cubicBezTo>
                  <a:cubicBezTo>
                    <a:pt x="19466" y="8243"/>
                    <a:pt x="19439" y="8338"/>
                    <a:pt x="19405" y="8338"/>
                  </a:cubicBezTo>
                  <a:cubicBezTo>
                    <a:pt x="19372" y="8338"/>
                    <a:pt x="19344" y="8243"/>
                    <a:pt x="19344" y="8127"/>
                  </a:cubicBezTo>
                  <a:cubicBezTo>
                    <a:pt x="19344" y="8011"/>
                    <a:pt x="19372" y="7917"/>
                    <a:pt x="19405" y="7917"/>
                  </a:cubicBezTo>
                  <a:close/>
                  <a:moveTo>
                    <a:pt x="2642" y="7917"/>
                  </a:moveTo>
                  <a:cubicBezTo>
                    <a:pt x="2675" y="7917"/>
                    <a:pt x="2703" y="8011"/>
                    <a:pt x="2703" y="8127"/>
                  </a:cubicBezTo>
                  <a:cubicBezTo>
                    <a:pt x="2703" y="8243"/>
                    <a:pt x="2675" y="8338"/>
                    <a:pt x="2642" y="8338"/>
                  </a:cubicBezTo>
                  <a:cubicBezTo>
                    <a:pt x="2608" y="8338"/>
                    <a:pt x="2581" y="8243"/>
                    <a:pt x="2581" y="8127"/>
                  </a:cubicBezTo>
                  <a:cubicBezTo>
                    <a:pt x="2581" y="8011"/>
                    <a:pt x="2608" y="7917"/>
                    <a:pt x="2642" y="7917"/>
                  </a:cubicBezTo>
                  <a:close/>
                  <a:moveTo>
                    <a:pt x="935" y="7917"/>
                  </a:moveTo>
                  <a:cubicBezTo>
                    <a:pt x="968" y="7917"/>
                    <a:pt x="996" y="8011"/>
                    <a:pt x="996" y="8127"/>
                  </a:cubicBezTo>
                  <a:cubicBezTo>
                    <a:pt x="996" y="8243"/>
                    <a:pt x="968" y="8338"/>
                    <a:pt x="935" y="8338"/>
                  </a:cubicBezTo>
                  <a:cubicBezTo>
                    <a:pt x="901" y="8338"/>
                    <a:pt x="874" y="8243"/>
                    <a:pt x="874" y="8127"/>
                  </a:cubicBezTo>
                  <a:cubicBezTo>
                    <a:pt x="874" y="8011"/>
                    <a:pt x="901" y="7917"/>
                    <a:pt x="935" y="7917"/>
                  </a:cubicBezTo>
                  <a:close/>
                  <a:moveTo>
                    <a:pt x="6035" y="7847"/>
                  </a:moveTo>
                  <a:cubicBezTo>
                    <a:pt x="6069" y="7847"/>
                    <a:pt x="6096" y="7941"/>
                    <a:pt x="6096" y="8057"/>
                  </a:cubicBezTo>
                  <a:cubicBezTo>
                    <a:pt x="6096" y="8173"/>
                    <a:pt x="6069" y="8268"/>
                    <a:pt x="6035" y="8268"/>
                  </a:cubicBezTo>
                  <a:cubicBezTo>
                    <a:pt x="6001" y="8268"/>
                    <a:pt x="5974" y="8173"/>
                    <a:pt x="5974" y="8057"/>
                  </a:cubicBezTo>
                  <a:cubicBezTo>
                    <a:pt x="5974" y="7941"/>
                    <a:pt x="6001" y="7847"/>
                    <a:pt x="6035" y="7847"/>
                  </a:cubicBezTo>
                  <a:close/>
                  <a:moveTo>
                    <a:pt x="12558" y="7776"/>
                  </a:moveTo>
                  <a:cubicBezTo>
                    <a:pt x="12591" y="7776"/>
                    <a:pt x="12619" y="7871"/>
                    <a:pt x="12619" y="7987"/>
                  </a:cubicBezTo>
                  <a:cubicBezTo>
                    <a:pt x="12619" y="8103"/>
                    <a:pt x="12591" y="8197"/>
                    <a:pt x="12558" y="8197"/>
                  </a:cubicBezTo>
                  <a:cubicBezTo>
                    <a:pt x="12524" y="8197"/>
                    <a:pt x="12497" y="8103"/>
                    <a:pt x="12497" y="7987"/>
                  </a:cubicBezTo>
                  <a:cubicBezTo>
                    <a:pt x="12497" y="7871"/>
                    <a:pt x="12524" y="7776"/>
                    <a:pt x="12558" y="7776"/>
                  </a:cubicBezTo>
                  <a:close/>
                  <a:moveTo>
                    <a:pt x="11074" y="7776"/>
                  </a:moveTo>
                  <a:cubicBezTo>
                    <a:pt x="11108" y="7776"/>
                    <a:pt x="11135" y="7871"/>
                    <a:pt x="11135" y="7987"/>
                  </a:cubicBezTo>
                  <a:cubicBezTo>
                    <a:pt x="11135" y="8103"/>
                    <a:pt x="11108" y="8197"/>
                    <a:pt x="11074" y="8197"/>
                  </a:cubicBezTo>
                  <a:cubicBezTo>
                    <a:pt x="11041" y="8197"/>
                    <a:pt x="11013" y="8103"/>
                    <a:pt x="11013" y="7987"/>
                  </a:cubicBezTo>
                  <a:cubicBezTo>
                    <a:pt x="11013" y="7871"/>
                    <a:pt x="11041" y="7776"/>
                    <a:pt x="11074" y="7776"/>
                  </a:cubicBezTo>
                  <a:close/>
                  <a:moveTo>
                    <a:pt x="4369" y="7776"/>
                  </a:moveTo>
                  <a:cubicBezTo>
                    <a:pt x="4402" y="7776"/>
                    <a:pt x="4430" y="7871"/>
                    <a:pt x="4430" y="7987"/>
                  </a:cubicBezTo>
                  <a:cubicBezTo>
                    <a:pt x="4430" y="8103"/>
                    <a:pt x="4402" y="8197"/>
                    <a:pt x="4369" y="8197"/>
                  </a:cubicBezTo>
                  <a:cubicBezTo>
                    <a:pt x="4335" y="8197"/>
                    <a:pt x="4308" y="8103"/>
                    <a:pt x="4308" y="7987"/>
                  </a:cubicBezTo>
                  <a:cubicBezTo>
                    <a:pt x="4308" y="7871"/>
                    <a:pt x="4335" y="7776"/>
                    <a:pt x="4369" y="7776"/>
                  </a:cubicBezTo>
                  <a:close/>
                  <a:moveTo>
                    <a:pt x="2154" y="7776"/>
                  </a:moveTo>
                  <a:cubicBezTo>
                    <a:pt x="2188" y="7776"/>
                    <a:pt x="2215" y="7871"/>
                    <a:pt x="2215" y="7987"/>
                  </a:cubicBezTo>
                  <a:cubicBezTo>
                    <a:pt x="2215" y="8103"/>
                    <a:pt x="2188" y="8197"/>
                    <a:pt x="2154" y="8197"/>
                  </a:cubicBezTo>
                  <a:cubicBezTo>
                    <a:pt x="2120" y="8197"/>
                    <a:pt x="2093" y="8103"/>
                    <a:pt x="2093" y="7987"/>
                  </a:cubicBezTo>
                  <a:cubicBezTo>
                    <a:pt x="2093" y="7871"/>
                    <a:pt x="2120" y="7776"/>
                    <a:pt x="2154" y="7776"/>
                  </a:cubicBezTo>
                  <a:close/>
                  <a:moveTo>
                    <a:pt x="10729" y="7706"/>
                  </a:moveTo>
                  <a:cubicBezTo>
                    <a:pt x="10763" y="7706"/>
                    <a:pt x="10790" y="7800"/>
                    <a:pt x="10790" y="7917"/>
                  </a:cubicBezTo>
                  <a:cubicBezTo>
                    <a:pt x="10790" y="8033"/>
                    <a:pt x="10763" y="8127"/>
                    <a:pt x="10729" y="8127"/>
                  </a:cubicBezTo>
                  <a:cubicBezTo>
                    <a:pt x="10695" y="8127"/>
                    <a:pt x="10668" y="8033"/>
                    <a:pt x="10668" y="7917"/>
                  </a:cubicBezTo>
                  <a:cubicBezTo>
                    <a:pt x="10668" y="7800"/>
                    <a:pt x="10695" y="7706"/>
                    <a:pt x="10729" y="7706"/>
                  </a:cubicBezTo>
                  <a:close/>
                  <a:moveTo>
                    <a:pt x="21356" y="7566"/>
                  </a:moveTo>
                  <a:cubicBezTo>
                    <a:pt x="21390" y="7566"/>
                    <a:pt x="21417" y="7660"/>
                    <a:pt x="21417" y="7776"/>
                  </a:cubicBezTo>
                  <a:cubicBezTo>
                    <a:pt x="21417" y="7893"/>
                    <a:pt x="21390" y="7987"/>
                    <a:pt x="21356" y="7987"/>
                  </a:cubicBezTo>
                  <a:cubicBezTo>
                    <a:pt x="21322" y="7987"/>
                    <a:pt x="21295" y="7893"/>
                    <a:pt x="21295" y="7776"/>
                  </a:cubicBezTo>
                  <a:cubicBezTo>
                    <a:pt x="21295" y="7660"/>
                    <a:pt x="21322" y="7566"/>
                    <a:pt x="21356" y="7566"/>
                  </a:cubicBezTo>
                  <a:close/>
                  <a:moveTo>
                    <a:pt x="10282" y="7566"/>
                  </a:moveTo>
                  <a:cubicBezTo>
                    <a:pt x="10316" y="7566"/>
                    <a:pt x="10343" y="7660"/>
                    <a:pt x="10343" y="7776"/>
                  </a:cubicBezTo>
                  <a:cubicBezTo>
                    <a:pt x="10343" y="7893"/>
                    <a:pt x="10316" y="7987"/>
                    <a:pt x="10282" y="7987"/>
                  </a:cubicBezTo>
                  <a:cubicBezTo>
                    <a:pt x="10248" y="7987"/>
                    <a:pt x="10221" y="7893"/>
                    <a:pt x="10221" y="7776"/>
                  </a:cubicBezTo>
                  <a:cubicBezTo>
                    <a:pt x="10221" y="7660"/>
                    <a:pt x="10248" y="7566"/>
                    <a:pt x="10282" y="7566"/>
                  </a:cubicBezTo>
                  <a:close/>
                  <a:moveTo>
                    <a:pt x="13614" y="7496"/>
                  </a:moveTo>
                  <a:cubicBezTo>
                    <a:pt x="13648" y="7496"/>
                    <a:pt x="13675" y="7590"/>
                    <a:pt x="13675" y="7706"/>
                  </a:cubicBezTo>
                  <a:cubicBezTo>
                    <a:pt x="13675" y="7822"/>
                    <a:pt x="13648" y="7917"/>
                    <a:pt x="13614" y="7917"/>
                  </a:cubicBezTo>
                  <a:cubicBezTo>
                    <a:pt x="13581" y="7917"/>
                    <a:pt x="13553" y="7822"/>
                    <a:pt x="13553" y="7706"/>
                  </a:cubicBezTo>
                  <a:cubicBezTo>
                    <a:pt x="13553" y="7590"/>
                    <a:pt x="13581" y="7496"/>
                    <a:pt x="13614" y="7496"/>
                  </a:cubicBezTo>
                  <a:close/>
                  <a:moveTo>
                    <a:pt x="20117" y="7355"/>
                  </a:moveTo>
                  <a:cubicBezTo>
                    <a:pt x="20150" y="7355"/>
                    <a:pt x="20178" y="7450"/>
                    <a:pt x="20178" y="7566"/>
                  </a:cubicBezTo>
                  <a:cubicBezTo>
                    <a:pt x="20178" y="7682"/>
                    <a:pt x="20150" y="7776"/>
                    <a:pt x="20117" y="7776"/>
                  </a:cubicBezTo>
                  <a:cubicBezTo>
                    <a:pt x="20083" y="7776"/>
                    <a:pt x="20056" y="7682"/>
                    <a:pt x="20056" y="7566"/>
                  </a:cubicBezTo>
                  <a:cubicBezTo>
                    <a:pt x="20056" y="7450"/>
                    <a:pt x="20083" y="7355"/>
                    <a:pt x="20117" y="7355"/>
                  </a:cubicBezTo>
                  <a:close/>
                  <a:moveTo>
                    <a:pt x="9042" y="7355"/>
                  </a:moveTo>
                  <a:cubicBezTo>
                    <a:pt x="9076" y="7355"/>
                    <a:pt x="9103" y="7450"/>
                    <a:pt x="9103" y="7566"/>
                  </a:cubicBezTo>
                  <a:cubicBezTo>
                    <a:pt x="9103" y="7682"/>
                    <a:pt x="9076" y="7776"/>
                    <a:pt x="9042" y="7776"/>
                  </a:cubicBezTo>
                  <a:cubicBezTo>
                    <a:pt x="9009" y="7776"/>
                    <a:pt x="8981" y="7682"/>
                    <a:pt x="8981" y="7566"/>
                  </a:cubicBezTo>
                  <a:cubicBezTo>
                    <a:pt x="8981" y="7450"/>
                    <a:pt x="9009" y="7355"/>
                    <a:pt x="9042" y="7355"/>
                  </a:cubicBezTo>
                  <a:close/>
                  <a:moveTo>
                    <a:pt x="7884" y="7355"/>
                  </a:moveTo>
                  <a:cubicBezTo>
                    <a:pt x="7918" y="7355"/>
                    <a:pt x="7945" y="7450"/>
                    <a:pt x="7945" y="7566"/>
                  </a:cubicBezTo>
                  <a:cubicBezTo>
                    <a:pt x="7945" y="7682"/>
                    <a:pt x="7918" y="7776"/>
                    <a:pt x="7884" y="7776"/>
                  </a:cubicBezTo>
                  <a:cubicBezTo>
                    <a:pt x="7850" y="7776"/>
                    <a:pt x="7823" y="7682"/>
                    <a:pt x="7823" y="7566"/>
                  </a:cubicBezTo>
                  <a:cubicBezTo>
                    <a:pt x="7823" y="7450"/>
                    <a:pt x="7850" y="7355"/>
                    <a:pt x="7884" y="7355"/>
                  </a:cubicBezTo>
                  <a:close/>
                  <a:moveTo>
                    <a:pt x="5121" y="7355"/>
                  </a:moveTo>
                  <a:cubicBezTo>
                    <a:pt x="5154" y="7355"/>
                    <a:pt x="5182" y="7450"/>
                    <a:pt x="5182" y="7566"/>
                  </a:cubicBezTo>
                  <a:cubicBezTo>
                    <a:pt x="5182" y="7682"/>
                    <a:pt x="5154" y="7776"/>
                    <a:pt x="5121" y="7776"/>
                  </a:cubicBezTo>
                  <a:cubicBezTo>
                    <a:pt x="5087" y="7776"/>
                    <a:pt x="5060" y="7682"/>
                    <a:pt x="5060" y="7566"/>
                  </a:cubicBezTo>
                  <a:cubicBezTo>
                    <a:pt x="5060" y="7450"/>
                    <a:pt x="5087" y="7355"/>
                    <a:pt x="5121" y="7355"/>
                  </a:cubicBezTo>
                  <a:close/>
                  <a:moveTo>
                    <a:pt x="3048" y="7355"/>
                  </a:moveTo>
                  <a:cubicBezTo>
                    <a:pt x="3082" y="7355"/>
                    <a:pt x="3109" y="7450"/>
                    <a:pt x="3109" y="7566"/>
                  </a:cubicBezTo>
                  <a:cubicBezTo>
                    <a:pt x="3109" y="7682"/>
                    <a:pt x="3082" y="7776"/>
                    <a:pt x="3048" y="7776"/>
                  </a:cubicBezTo>
                  <a:cubicBezTo>
                    <a:pt x="3014" y="7776"/>
                    <a:pt x="2987" y="7682"/>
                    <a:pt x="2987" y="7566"/>
                  </a:cubicBezTo>
                  <a:cubicBezTo>
                    <a:pt x="2987" y="7450"/>
                    <a:pt x="3014" y="7355"/>
                    <a:pt x="3048" y="7355"/>
                  </a:cubicBezTo>
                  <a:close/>
                  <a:moveTo>
                    <a:pt x="19710" y="7215"/>
                  </a:moveTo>
                  <a:cubicBezTo>
                    <a:pt x="19744" y="7215"/>
                    <a:pt x="19771" y="7309"/>
                    <a:pt x="19771" y="7426"/>
                  </a:cubicBezTo>
                  <a:cubicBezTo>
                    <a:pt x="19771" y="7542"/>
                    <a:pt x="19744" y="7636"/>
                    <a:pt x="19710" y="7636"/>
                  </a:cubicBezTo>
                  <a:cubicBezTo>
                    <a:pt x="19677" y="7636"/>
                    <a:pt x="19649" y="7542"/>
                    <a:pt x="19649" y="7426"/>
                  </a:cubicBezTo>
                  <a:cubicBezTo>
                    <a:pt x="19649" y="7309"/>
                    <a:pt x="19677" y="7215"/>
                    <a:pt x="19710" y="7215"/>
                  </a:cubicBezTo>
                  <a:close/>
                  <a:moveTo>
                    <a:pt x="8351" y="7215"/>
                  </a:moveTo>
                  <a:cubicBezTo>
                    <a:pt x="8385" y="7215"/>
                    <a:pt x="8412" y="7309"/>
                    <a:pt x="8412" y="7426"/>
                  </a:cubicBezTo>
                  <a:cubicBezTo>
                    <a:pt x="8412" y="7542"/>
                    <a:pt x="8385" y="7636"/>
                    <a:pt x="8351" y="7636"/>
                  </a:cubicBezTo>
                  <a:cubicBezTo>
                    <a:pt x="8318" y="7636"/>
                    <a:pt x="8290" y="7542"/>
                    <a:pt x="8290" y="7426"/>
                  </a:cubicBezTo>
                  <a:cubicBezTo>
                    <a:pt x="8290" y="7309"/>
                    <a:pt x="8318" y="7215"/>
                    <a:pt x="8351" y="7215"/>
                  </a:cubicBezTo>
                  <a:close/>
                  <a:moveTo>
                    <a:pt x="20665" y="7145"/>
                  </a:moveTo>
                  <a:cubicBezTo>
                    <a:pt x="20699" y="7145"/>
                    <a:pt x="20726" y="7239"/>
                    <a:pt x="20726" y="7355"/>
                  </a:cubicBezTo>
                  <a:cubicBezTo>
                    <a:pt x="20726" y="7472"/>
                    <a:pt x="20699" y="7566"/>
                    <a:pt x="20665" y="7566"/>
                  </a:cubicBezTo>
                  <a:cubicBezTo>
                    <a:pt x="20632" y="7566"/>
                    <a:pt x="20604" y="7472"/>
                    <a:pt x="20604" y="7355"/>
                  </a:cubicBezTo>
                  <a:cubicBezTo>
                    <a:pt x="20604" y="7239"/>
                    <a:pt x="20632" y="7145"/>
                    <a:pt x="20665" y="7145"/>
                  </a:cubicBezTo>
                  <a:close/>
                  <a:moveTo>
                    <a:pt x="12172" y="7145"/>
                  </a:moveTo>
                  <a:cubicBezTo>
                    <a:pt x="12205" y="7145"/>
                    <a:pt x="12233" y="7239"/>
                    <a:pt x="12233" y="7355"/>
                  </a:cubicBezTo>
                  <a:cubicBezTo>
                    <a:pt x="12233" y="7472"/>
                    <a:pt x="12205" y="7566"/>
                    <a:pt x="12172" y="7566"/>
                  </a:cubicBezTo>
                  <a:cubicBezTo>
                    <a:pt x="12138" y="7566"/>
                    <a:pt x="12111" y="7472"/>
                    <a:pt x="12111" y="7355"/>
                  </a:cubicBezTo>
                  <a:cubicBezTo>
                    <a:pt x="12111" y="7239"/>
                    <a:pt x="12138" y="7145"/>
                    <a:pt x="12172" y="7145"/>
                  </a:cubicBezTo>
                  <a:close/>
                  <a:moveTo>
                    <a:pt x="7275" y="7145"/>
                  </a:moveTo>
                  <a:cubicBezTo>
                    <a:pt x="7308" y="7145"/>
                    <a:pt x="7335" y="7239"/>
                    <a:pt x="7335" y="7355"/>
                  </a:cubicBezTo>
                  <a:cubicBezTo>
                    <a:pt x="7335" y="7472"/>
                    <a:pt x="7308" y="7566"/>
                    <a:pt x="7275" y="7566"/>
                  </a:cubicBezTo>
                  <a:cubicBezTo>
                    <a:pt x="7241" y="7566"/>
                    <a:pt x="7214" y="7472"/>
                    <a:pt x="7214" y="7355"/>
                  </a:cubicBezTo>
                  <a:cubicBezTo>
                    <a:pt x="7214" y="7239"/>
                    <a:pt x="7241" y="7145"/>
                    <a:pt x="7275" y="7145"/>
                  </a:cubicBezTo>
                  <a:close/>
                  <a:moveTo>
                    <a:pt x="6888" y="7075"/>
                  </a:moveTo>
                  <a:cubicBezTo>
                    <a:pt x="6922" y="7075"/>
                    <a:pt x="6949" y="7169"/>
                    <a:pt x="6949" y="7285"/>
                  </a:cubicBezTo>
                  <a:cubicBezTo>
                    <a:pt x="6949" y="7401"/>
                    <a:pt x="6922" y="7496"/>
                    <a:pt x="6888" y="7496"/>
                  </a:cubicBezTo>
                  <a:cubicBezTo>
                    <a:pt x="6855" y="7496"/>
                    <a:pt x="6827" y="7401"/>
                    <a:pt x="6827" y="7285"/>
                  </a:cubicBezTo>
                  <a:cubicBezTo>
                    <a:pt x="6827" y="7169"/>
                    <a:pt x="6855" y="7075"/>
                    <a:pt x="6888" y="7075"/>
                  </a:cubicBezTo>
                  <a:close/>
                  <a:moveTo>
                    <a:pt x="5588" y="7075"/>
                  </a:moveTo>
                  <a:cubicBezTo>
                    <a:pt x="5622" y="7075"/>
                    <a:pt x="5649" y="7169"/>
                    <a:pt x="5649" y="7285"/>
                  </a:cubicBezTo>
                  <a:cubicBezTo>
                    <a:pt x="5649" y="7401"/>
                    <a:pt x="5622" y="7496"/>
                    <a:pt x="5588" y="7496"/>
                  </a:cubicBezTo>
                  <a:cubicBezTo>
                    <a:pt x="5554" y="7496"/>
                    <a:pt x="5527" y="7401"/>
                    <a:pt x="5527" y="7285"/>
                  </a:cubicBezTo>
                  <a:cubicBezTo>
                    <a:pt x="5527" y="7169"/>
                    <a:pt x="5554" y="7075"/>
                    <a:pt x="5588" y="7075"/>
                  </a:cubicBezTo>
                  <a:close/>
                  <a:moveTo>
                    <a:pt x="3475" y="7075"/>
                  </a:moveTo>
                  <a:cubicBezTo>
                    <a:pt x="3508" y="7075"/>
                    <a:pt x="3536" y="7169"/>
                    <a:pt x="3536" y="7285"/>
                  </a:cubicBezTo>
                  <a:cubicBezTo>
                    <a:pt x="3536" y="7401"/>
                    <a:pt x="3508" y="7496"/>
                    <a:pt x="3475" y="7496"/>
                  </a:cubicBezTo>
                  <a:cubicBezTo>
                    <a:pt x="3441" y="7496"/>
                    <a:pt x="3414" y="7401"/>
                    <a:pt x="3414" y="7285"/>
                  </a:cubicBezTo>
                  <a:cubicBezTo>
                    <a:pt x="3414" y="7169"/>
                    <a:pt x="3441" y="7075"/>
                    <a:pt x="3475" y="7075"/>
                  </a:cubicBezTo>
                  <a:close/>
                  <a:moveTo>
                    <a:pt x="1707" y="7075"/>
                  </a:moveTo>
                  <a:cubicBezTo>
                    <a:pt x="1741" y="7075"/>
                    <a:pt x="1768" y="7169"/>
                    <a:pt x="1768" y="7285"/>
                  </a:cubicBezTo>
                  <a:cubicBezTo>
                    <a:pt x="1768" y="7401"/>
                    <a:pt x="1741" y="7496"/>
                    <a:pt x="1707" y="7496"/>
                  </a:cubicBezTo>
                  <a:cubicBezTo>
                    <a:pt x="1673" y="7496"/>
                    <a:pt x="1646" y="7401"/>
                    <a:pt x="1646" y="7285"/>
                  </a:cubicBezTo>
                  <a:cubicBezTo>
                    <a:pt x="1646" y="7169"/>
                    <a:pt x="1673" y="7075"/>
                    <a:pt x="1707" y="7075"/>
                  </a:cubicBezTo>
                  <a:close/>
                  <a:moveTo>
                    <a:pt x="1280" y="7075"/>
                  </a:moveTo>
                  <a:cubicBezTo>
                    <a:pt x="1314" y="7075"/>
                    <a:pt x="1341" y="7169"/>
                    <a:pt x="1341" y="7285"/>
                  </a:cubicBezTo>
                  <a:cubicBezTo>
                    <a:pt x="1341" y="7401"/>
                    <a:pt x="1314" y="7496"/>
                    <a:pt x="1280" y="7496"/>
                  </a:cubicBezTo>
                  <a:cubicBezTo>
                    <a:pt x="1246" y="7496"/>
                    <a:pt x="1219" y="7401"/>
                    <a:pt x="1219" y="7285"/>
                  </a:cubicBezTo>
                  <a:cubicBezTo>
                    <a:pt x="1219" y="7169"/>
                    <a:pt x="1246" y="7075"/>
                    <a:pt x="1280" y="7075"/>
                  </a:cubicBezTo>
                  <a:close/>
                  <a:moveTo>
                    <a:pt x="11359" y="7004"/>
                  </a:moveTo>
                  <a:cubicBezTo>
                    <a:pt x="11392" y="7004"/>
                    <a:pt x="11420" y="7099"/>
                    <a:pt x="11420" y="7215"/>
                  </a:cubicBezTo>
                  <a:cubicBezTo>
                    <a:pt x="11420" y="7331"/>
                    <a:pt x="11392" y="7426"/>
                    <a:pt x="11359" y="7426"/>
                  </a:cubicBezTo>
                  <a:cubicBezTo>
                    <a:pt x="11325" y="7426"/>
                    <a:pt x="11298" y="7331"/>
                    <a:pt x="11298" y="7215"/>
                  </a:cubicBezTo>
                  <a:cubicBezTo>
                    <a:pt x="11298" y="7099"/>
                    <a:pt x="11325" y="7004"/>
                    <a:pt x="11359" y="7004"/>
                  </a:cubicBezTo>
                  <a:close/>
                  <a:moveTo>
                    <a:pt x="13147" y="6934"/>
                  </a:moveTo>
                  <a:cubicBezTo>
                    <a:pt x="13181" y="6934"/>
                    <a:pt x="13208" y="7029"/>
                    <a:pt x="13208" y="7145"/>
                  </a:cubicBezTo>
                  <a:cubicBezTo>
                    <a:pt x="13208" y="7261"/>
                    <a:pt x="13181" y="7355"/>
                    <a:pt x="13147" y="7355"/>
                  </a:cubicBezTo>
                  <a:cubicBezTo>
                    <a:pt x="13113" y="7355"/>
                    <a:pt x="13086" y="7261"/>
                    <a:pt x="13086" y="7145"/>
                  </a:cubicBezTo>
                  <a:cubicBezTo>
                    <a:pt x="13086" y="7029"/>
                    <a:pt x="13113" y="6934"/>
                    <a:pt x="13147" y="6934"/>
                  </a:cubicBezTo>
                  <a:close/>
                  <a:moveTo>
                    <a:pt x="19019" y="6864"/>
                  </a:moveTo>
                  <a:cubicBezTo>
                    <a:pt x="19053" y="6864"/>
                    <a:pt x="19080" y="6958"/>
                    <a:pt x="19080" y="7075"/>
                  </a:cubicBezTo>
                  <a:cubicBezTo>
                    <a:pt x="19080" y="7191"/>
                    <a:pt x="19053" y="7285"/>
                    <a:pt x="19019" y="7285"/>
                  </a:cubicBezTo>
                  <a:cubicBezTo>
                    <a:pt x="18986" y="7285"/>
                    <a:pt x="18958" y="7191"/>
                    <a:pt x="18958" y="7075"/>
                  </a:cubicBezTo>
                  <a:cubicBezTo>
                    <a:pt x="18958" y="6958"/>
                    <a:pt x="18986" y="6864"/>
                    <a:pt x="19019" y="6864"/>
                  </a:cubicBezTo>
                  <a:close/>
                  <a:moveTo>
                    <a:pt x="14061" y="6864"/>
                  </a:moveTo>
                  <a:cubicBezTo>
                    <a:pt x="14095" y="6864"/>
                    <a:pt x="14122" y="6958"/>
                    <a:pt x="14122" y="7075"/>
                  </a:cubicBezTo>
                  <a:cubicBezTo>
                    <a:pt x="14122" y="7191"/>
                    <a:pt x="14095" y="7285"/>
                    <a:pt x="14061" y="7285"/>
                  </a:cubicBezTo>
                  <a:cubicBezTo>
                    <a:pt x="14028" y="7285"/>
                    <a:pt x="14000" y="7191"/>
                    <a:pt x="14000" y="7075"/>
                  </a:cubicBezTo>
                  <a:cubicBezTo>
                    <a:pt x="14000" y="6958"/>
                    <a:pt x="14028" y="6864"/>
                    <a:pt x="14061" y="6864"/>
                  </a:cubicBezTo>
                  <a:close/>
                  <a:moveTo>
                    <a:pt x="6380" y="6864"/>
                  </a:moveTo>
                  <a:cubicBezTo>
                    <a:pt x="6414" y="6864"/>
                    <a:pt x="6441" y="6958"/>
                    <a:pt x="6441" y="7075"/>
                  </a:cubicBezTo>
                  <a:cubicBezTo>
                    <a:pt x="6441" y="7191"/>
                    <a:pt x="6414" y="7285"/>
                    <a:pt x="6380" y="7285"/>
                  </a:cubicBezTo>
                  <a:cubicBezTo>
                    <a:pt x="6347" y="7285"/>
                    <a:pt x="6319" y="7191"/>
                    <a:pt x="6319" y="7075"/>
                  </a:cubicBezTo>
                  <a:cubicBezTo>
                    <a:pt x="6319" y="6958"/>
                    <a:pt x="6347" y="6864"/>
                    <a:pt x="6380" y="6864"/>
                  </a:cubicBezTo>
                  <a:close/>
                  <a:moveTo>
                    <a:pt x="3881" y="6864"/>
                  </a:moveTo>
                  <a:cubicBezTo>
                    <a:pt x="3915" y="6864"/>
                    <a:pt x="3942" y="6958"/>
                    <a:pt x="3942" y="7075"/>
                  </a:cubicBezTo>
                  <a:cubicBezTo>
                    <a:pt x="3942" y="7191"/>
                    <a:pt x="3915" y="7285"/>
                    <a:pt x="3881" y="7285"/>
                  </a:cubicBezTo>
                  <a:cubicBezTo>
                    <a:pt x="3847" y="7285"/>
                    <a:pt x="3820" y="7191"/>
                    <a:pt x="3820" y="7075"/>
                  </a:cubicBezTo>
                  <a:cubicBezTo>
                    <a:pt x="3820" y="6958"/>
                    <a:pt x="3847" y="6864"/>
                    <a:pt x="3881" y="6864"/>
                  </a:cubicBezTo>
                  <a:close/>
                  <a:moveTo>
                    <a:pt x="21011" y="6794"/>
                  </a:moveTo>
                  <a:cubicBezTo>
                    <a:pt x="21044" y="6794"/>
                    <a:pt x="21072" y="6888"/>
                    <a:pt x="21072" y="7004"/>
                  </a:cubicBezTo>
                  <a:cubicBezTo>
                    <a:pt x="21072" y="7121"/>
                    <a:pt x="21044" y="7215"/>
                    <a:pt x="21011" y="7215"/>
                  </a:cubicBezTo>
                  <a:cubicBezTo>
                    <a:pt x="20977" y="7215"/>
                    <a:pt x="20950" y="7121"/>
                    <a:pt x="20950" y="7004"/>
                  </a:cubicBezTo>
                  <a:cubicBezTo>
                    <a:pt x="20950" y="6888"/>
                    <a:pt x="20977" y="6794"/>
                    <a:pt x="21011" y="6794"/>
                  </a:cubicBezTo>
                  <a:close/>
                  <a:moveTo>
                    <a:pt x="11765" y="6794"/>
                  </a:moveTo>
                  <a:cubicBezTo>
                    <a:pt x="11799" y="6794"/>
                    <a:pt x="11826" y="6888"/>
                    <a:pt x="11826" y="7004"/>
                  </a:cubicBezTo>
                  <a:cubicBezTo>
                    <a:pt x="11826" y="7121"/>
                    <a:pt x="11799" y="7215"/>
                    <a:pt x="11765" y="7215"/>
                  </a:cubicBezTo>
                  <a:cubicBezTo>
                    <a:pt x="11732" y="7215"/>
                    <a:pt x="11704" y="7121"/>
                    <a:pt x="11704" y="7004"/>
                  </a:cubicBezTo>
                  <a:cubicBezTo>
                    <a:pt x="11704" y="6888"/>
                    <a:pt x="11732" y="6794"/>
                    <a:pt x="11765" y="6794"/>
                  </a:cubicBezTo>
                  <a:close/>
                  <a:moveTo>
                    <a:pt x="9754" y="6794"/>
                  </a:moveTo>
                  <a:cubicBezTo>
                    <a:pt x="9787" y="6794"/>
                    <a:pt x="9814" y="6888"/>
                    <a:pt x="9814" y="7004"/>
                  </a:cubicBezTo>
                  <a:cubicBezTo>
                    <a:pt x="9814" y="7121"/>
                    <a:pt x="9787" y="7215"/>
                    <a:pt x="9754" y="7215"/>
                  </a:cubicBezTo>
                  <a:cubicBezTo>
                    <a:pt x="9720" y="7215"/>
                    <a:pt x="9693" y="7121"/>
                    <a:pt x="9693" y="7004"/>
                  </a:cubicBezTo>
                  <a:cubicBezTo>
                    <a:pt x="9693" y="6888"/>
                    <a:pt x="9720" y="6794"/>
                    <a:pt x="9754" y="6794"/>
                  </a:cubicBezTo>
                  <a:close/>
                  <a:moveTo>
                    <a:pt x="15179" y="6724"/>
                  </a:moveTo>
                  <a:cubicBezTo>
                    <a:pt x="15213" y="6724"/>
                    <a:pt x="15240" y="6818"/>
                    <a:pt x="15240" y="6934"/>
                  </a:cubicBezTo>
                  <a:cubicBezTo>
                    <a:pt x="15240" y="7051"/>
                    <a:pt x="15213" y="7145"/>
                    <a:pt x="15179" y="7145"/>
                  </a:cubicBezTo>
                  <a:cubicBezTo>
                    <a:pt x="15145" y="7145"/>
                    <a:pt x="15118" y="7051"/>
                    <a:pt x="15118" y="6934"/>
                  </a:cubicBezTo>
                  <a:cubicBezTo>
                    <a:pt x="15118" y="6818"/>
                    <a:pt x="15145" y="6724"/>
                    <a:pt x="15179" y="6724"/>
                  </a:cubicBezTo>
                  <a:close/>
                  <a:moveTo>
                    <a:pt x="14590" y="6724"/>
                  </a:moveTo>
                  <a:cubicBezTo>
                    <a:pt x="14623" y="6724"/>
                    <a:pt x="14651" y="6818"/>
                    <a:pt x="14651" y="6934"/>
                  </a:cubicBezTo>
                  <a:cubicBezTo>
                    <a:pt x="14651" y="7051"/>
                    <a:pt x="14623" y="7145"/>
                    <a:pt x="14590" y="7145"/>
                  </a:cubicBezTo>
                  <a:cubicBezTo>
                    <a:pt x="14556" y="7145"/>
                    <a:pt x="14529" y="7051"/>
                    <a:pt x="14529" y="6934"/>
                  </a:cubicBezTo>
                  <a:cubicBezTo>
                    <a:pt x="14529" y="6818"/>
                    <a:pt x="14556" y="6724"/>
                    <a:pt x="14590" y="6724"/>
                  </a:cubicBezTo>
                  <a:close/>
                  <a:moveTo>
                    <a:pt x="4674" y="6654"/>
                  </a:moveTo>
                  <a:cubicBezTo>
                    <a:pt x="4707" y="6654"/>
                    <a:pt x="4735" y="6748"/>
                    <a:pt x="4735" y="6864"/>
                  </a:cubicBezTo>
                  <a:cubicBezTo>
                    <a:pt x="4735" y="6980"/>
                    <a:pt x="4707" y="7075"/>
                    <a:pt x="4674" y="7075"/>
                  </a:cubicBezTo>
                  <a:cubicBezTo>
                    <a:pt x="4640" y="7075"/>
                    <a:pt x="4613" y="6980"/>
                    <a:pt x="4613" y="6864"/>
                  </a:cubicBezTo>
                  <a:cubicBezTo>
                    <a:pt x="4613" y="6748"/>
                    <a:pt x="4640" y="6654"/>
                    <a:pt x="4674" y="6654"/>
                  </a:cubicBezTo>
                  <a:close/>
                  <a:moveTo>
                    <a:pt x="427" y="6583"/>
                  </a:moveTo>
                  <a:cubicBezTo>
                    <a:pt x="460" y="6583"/>
                    <a:pt x="488" y="6678"/>
                    <a:pt x="488" y="6794"/>
                  </a:cubicBezTo>
                  <a:cubicBezTo>
                    <a:pt x="488" y="6910"/>
                    <a:pt x="460" y="7004"/>
                    <a:pt x="427" y="7004"/>
                  </a:cubicBezTo>
                  <a:cubicBezTo>
                    <a:pt x="393" y="7004"/>
                    <a:pt x="366" y="6910"/>
                    <a:pt x="366" y="6794"/>
                  </a:cubicBezTo>
                  <a:cubicBezTo>
                    <a:pt x="366" y="6678"/>
                    <a:pt x="393" y="6583"/>
                    <a:pt x="427" y="6583"/>
                  </a:cubicBezTo>
                  <a:close/>
                  <a:moveTo>
                    <a:pt x="8738" y="6513"/>
                  </a:moveTo>
                  <a:cubicBezTo>
                    <a:pt x="8771" y="6513"/>
                    <a:pt x="8798" y="6608"/>
                    <a:pt x="8798" y="6724"/>
                  </a:cubicBezTo>
                  <a:cubicBezTo>
                    <a:pt x="8798" y="6840"/>
                    <a:pt x="8771" y="6934"/>
                    <a:pt x="8738" y="6934"/>
                  </a:cubicBezTo>
                  <a:cubicBezTo>
                    <a:pt x="8704" y="6934"/>
                    <a:pt x="8677" y="6840"/>
                    <a:pt x="8677" y="6724"/>
                  </a:cubicBezTo>
                  <a:cubicBezTo>
                    <a:pt x="8677" y="6608"/>
                    <a:pt x="8704" y="6513"/>
                    <a:pt x="8738" y="6513"/>
                  </a:cubicBezTo>
                  <a:close/>
                  <a:moveTo>
                    <a:pt x="833" y="6513"/>
                  </a:moveTo>
                  <a:cubicBezTo>
                    <a:pt x="867" y="6513"/>
                    <a:pt x="894" y="6608"/>
                    <a:pt x="894" y="6724"/>
                  </a:cubicBezTo>
                  <a:cubicBezTo>
                    <a:pt x="894" y="6840"/>
                    <a:pt x="867" y="6934"/>
                    <a:pt x="833" y="6934"/>
                  </a:cubicBezTo>
                  <a:cubicBezTo>
                    <a:pt x="799" y="6934"/>
                    <a:pt x="772" y="6840"/>
                    <a:pt x="772" y="6724"/>
                  </a:cubicBezTo>
                  <a:cubicBezTo>
                    <a:pt x="772" y="6608"/>
                    <a:pt x="799" y="6513"/>
                    <a:pt x="833" y="6513"/>
                  </a:cubicBezTo>
                  <a:close/>
                  <a:moveTo>
                    <a:pt x="5872" y="6443"/>
                  </a:moveTo>
                  <a:cubicBezTo>
                    <a:pt x="5906" y="6443"/>
                    <a:pt x="5933" y="6537"/>
                    <a:pt x="5933" y="6654"/>
                  </a:cubicBezTo>
                  <a:cubicBezTo>
                    <a:pt x="5933" y="6770"/>
                    <a:pt x="5906" y="6864"/>
                    <a:pt x="5872" y="6864"/>
                  </a:cubicBezTo>
                  <a:cubicBezTo>
                    <a:pt x="5839" y="6864"/>
                    <a:pt x="5811" y="6770"/>
                    <a:pt x="5811" y="6654"/>
                  </a:cubicBezTo>
                  <a:cubicBezTo>
                    <a:pt x="5811" y="6537"/>
                    <a:pt x="5839" y="6443"/>
                    <a:pt x="5872" y="6443"/>
                  </a:cubicBezTo>
                  <a:close/>
                  <a:moveTo>
                    <a:pt x="12619" y="6373"/>
                  </a:moveTo>
                  <a:cubicBezTo>
                    <a:pt x="12652" y="6373"/>
                    <a:pt x="12680" y="6467"/>
                    <a:pt x="12680" y="6583"/>
                  </a:cubicBezTo>
                  <a:cubicBezTo>
                    <a:pt x="12680" y="6700"/>
                    <a:pt x="12652" y="6794"/>
                    <a:pt x="12619" y="6794"/>
                  </a:cubicBezTo>
                  <a:cubicBezTo>
                    <a:pt x="12585" y="6794"/>
                    <a:pt x="12558" y="6700"/>
                    <a:pt x="12558" y="6583"/>
                  </a:cubicBezTo>
                  <a:cubicBezTo>
                    <a:pt x="12558" y="6467"/>
                    <a:pt x="12585" y="6373"/>
                    <a:pt x="12619" y="6373"/>
                  </a:cubicBezTo>
                  <a:close/>
                  <a:moveTo>
                    <a:pt x="9347" y="6373"/>
                  </a:moveTo>
                  <a:cubicBezTo>
                    <a:pt x="9381" y="6373"/>
                    <a:pt x="9408" y="6467"/>
                    <a:pt x="9408" y="6583"/>
                  </a:cubicBezTo>
                  <a:cubicBezTo>
                    <a:pt x="9408" y="6700"/>
                    <a:pt x="9381" y="6794"/>
                    <a:pt x="9347" y="6794"/>
                  </a:cubicBezTo>
                  <a:cubicBezTo>
                    <a:pt x="9313" y="6794"/>
                    <a:pt x="9286" y="6700"/>
                    <a:pt x="9286" y="6583"/>
                  </a:cubicBezTo>
                  <a:cubicBezTo>
                    <a:pt x="9286" y="6467"/>
                    <a:pt x="9313" y="6373"/>
                    <a:pt x="9347" y="6373"/>
                  </a:cubicBezTo>
                  <a:close/>
                  <a:moveTo>
                    <a:pt x="2459" y="6373"/>
                  </a:moveTo>
                  <a:cubicBezTo>
                    <a:pt x="2492" y="6373"/>
                    <a:pt x="2520" y="6467"/>
                    <a:pt x="2520" y="6583"/>
                  </a:cubicBezTo>
                  <a:cubicBezTo>
                    <a:pt x="2520" y="6700"/>
                    <a:pt x="2492" y="6794"/>
                    <a:pt x="2459" y="6794"/>
                  </a:cubicBezTo>
                  <a:cubicBezTo>
                    <a:pt x="2425" y="6794"/>
                    <a:pt x="2398" y="6700"/>
                    <a:pt x="2398" y="6583"/>
                  </a:cubicBezTo>
                  <a:cubicBezTo>
                    <a:pt x="2398" y="6467"/>
                    <a:pt x="2425" y="6373"/>
                    <a:pt x="2459" y="6373"/>
                  </a:cubicBezTo>
                  <a:close/>
                  <a:moveTo>
                    <a:pt x="10607" y="6303"/>
                  </a:moveTo>
                  <a:cubicBezTo>
                    <a:pt x="10641" y="6303"/>
                    <a:pt x="10668" y="6397"/>
                    <a:pt x="10668" y="6513"/>
                  </a:cubicBezTo>
                  <a:cubicBezTo>
                    <a:pt x="10668" y="6630"/>
                    <a:pt x="10641" y="6724"/>
                    <a:pt x="10607" y="6724"/>
                  </a:cubicBezTo>
                  <a:cubicBezTo>
                    <a:pt x="10573" y="6724"/>
                    <a:pt x="10546" y="6630"/>
                    <a:pt x="10546" y="6513"/>
                  </a:cubicBezTo>
                  <a:cubicBezTo>
                    <a:pt x="10546" y="6397"/>
                    <a:pt x="10573" y="6303"/>
                    <a:pt x="10607" y="6303"/>
                  </a:cubicBezTo>
                  <a:close/>
                  <a:moveTo>
                    <a:pt x="10160" y="6303"/>
                  </a:moveTo>
                  <a:cubicBezTo>
                    <a:pt x="10194" y="6303"/>
                    <a:pt x="10221" y="6397"/>
                    <a:pt x="10221" y="6513"/>
                  </a:cubicBezTo>
                  <a:cubicBezTo>
                    <a:pt x="10221" y="6630"/>
                    <a:pt x="10194" y="6724"/>
                    <a:pt x="10160" y="6724"/>
                  </a:cubicBezTo>
                  <a:cubicBezTo>
                    <a:pt x="10126" y="6724"/>
                    <a:pt x="10099" y="6630"/>
                    <a:pt x="10099" y="6513"/>
                  </a:cubicBezTo>
                  <a:cubicBezTo>
                    <a:pt x="10099" y="6397"/>
                    <a:pt x="10126" y="6303"/>
                    <a:pt x="10160" y="6303"/>
                  </a:cubicBezTo>
                  <a:close/>
                  <a:moveTo>
                    <a:pt x="2824" y="6303"/>
                  </a:moveTo>
                  <a:cubicBezTo>
                    <a:pt x="2847" y="6303"/>
                    <a:pt x="2865" y="6366"/>
                    <a:pt x="2865" y="6443"/>
                  </a:cubicBezTo>
                  <a:cubicBezTo>
                    <a:pt x="2865" y="6521"/>
                    <a:pt x="2847" y="6583"/>
                    <a:pt x="2824" y="6583"/>
                  </a:cubicBezTo>
                  <a:cubicBezTo>
                    <a:pt x="2802" y="6583"/>
                    <a:pt x="2784" y="6521"/>
                    <a:pt x="2784" y="6443"/>
                  </a:cubicBezTo>
                  <a:cubicBezTo>
                    <a:pt x="2784" y="6366"/>
                    <a:pt x="2802" y="6303"/>
                    <a:pt x="2824" y="6303"/>
                  </a:cubicBezTo>
                  <a:close/>
                  <a:moveTo>
                    <a:pt x="2073" y="6303"/>
                  </a:moveTo>
                  <a:cubicBezTo>
                    <a:pt x="2106" y="6303"/>
                    <a:pt x="2134" y="6397"/>
                    <a:pt x="2134" y="6513"/>
                  </a:cubicBezTo>
                  <a:cubicBezTo>
                    <a:pt x="2134" y="6630"/>
                    <a:pt x="2106" y="6724"/>
                    <a:pt x="2073" y="6724"/>
                  </a:cubicBezTo>
                  <a:cubicBezTo>
                    <a:pt x="2039" y="6724"/>
                    <a:pt x="2012" y="6630"/>
                    <a:pt x="2012" y="6513"/>
                  </a:cubicBezTo>
                  <a:cubicBezTo>
                    <a:pt x="2012" y="6397"/>
                    <a:pt x="2039" y="6303"/>
                    <a:pt x="2073" y="6303"/>
                  </a:cubicBezTo>
                  <a:close/>
                  <a:moveTo>
                    <a:pt x="20340" y="6233"/>
                  </a:moveTo>
                  <a:cubicBezTo>
                    <a:pt x="20374" y="6233"/>
                    <a:pt x="20401" y="6327"/>
                    <a:pt x="20401" y="6443"/>
                  </a:cubicBezTo>
                  <a:cubicBezTo>
                    <a:pt x="20401" y="6559"/>
                    <a:pt x="20374" y="6654"/>
                    <a:pt x="20340" y="6654"/>
                  </a:cubicBezTo>
                  <a:cubicBezTo>
                    <a:pt x="20306" y="6654"/>
                    <a:pt x="20279" y="6559"/>
                    <a:pt x="20279" y="6443"/>
                  </a:cubicBezTo>
                  <a:cubicBezTo>
                    <a:pt x="20279" y="6327"/>
                    <a:pt x="20306" y="6233"/>
                    <a:pt x="20340" y="6233"/>
                  </a:cubicBezTo>
                  <a:close/>
                  <a:moveTo>
                    <a:pt x="19365" y="6233"/>
                  </a:moveTo>
                  <a:cubicBezTo>
                    <a:pt x="19398" y="6233"/>
                    <a:pt x="19426" y="6327"/>
                    <a:pt x="19426" y="6443"/>
                  </a:cubicBezTo>
                  <a:cubicBezTo>
                    <a:pt x="19426" y="6559"/>
                    <a:pt x="19398" y="6654"/>
                    <a:pt x="19365" y="6654"/>
                  </a:cubicBezTo>
                  <a:cubicBezTo>
                    <a:pt x="19331" y="6654"/>
                    <a:pt x="19304" y="6559"/>
                    <a:pt x="19304" y="6443"/>
                  </a:cubicBezTo>
                  <a:cubicBezTo>
                    <a:pt x="19304" y="6327"/>
                    <a:pt x="19331" y="6233"/>
                    <a:pt x="19365" y="6233"/>
                  </a:cubicBezTo>
                  <a:close/>
                  <a:moveTo>
                    <a:pt x="13574" y="6233"/>
                  </a:moveTo>
                  <a:cubicBezTo>
                    <a:pt x="13607" y="6233"/>
                    <a:pt x="13635" y="6327"/>
                    <a:pt x="13635" y="6443"/>
                  </a:cubicBezTo>
                  <a:cubicBezTo>
                    <a:pt x="13635" y="6559"/>
                    <a:pt x="13607" y="6654"/>
                    <a:pt x="13574" y="6654"/>
                  </a:cubicBezTo>
                  <a:cubicBezTo>
                    <a:pt x="13540" y="6654"/>
                    <a:pt x="13513" y="6559"/>
                    <a:pt x="13513" y="6443"/>
                  </a:cubicBezTo>
                  <a:cubicBezTo>
                    <a:pt x="13513" y="6327"/>
                    <a:pt x="13540" y="6233"/>
                    <a:pt x="13574" y="6233"/>
                  </a:cubicBezTo>
                  <a:close/>
                  <a:moveTo>
                    <a:pt x="7518" y="6233"/>
                  </a:moveTo>
                  <a:cubicBezTo>
                    <a:pt x="7552" y="6233"/>
                    <a:pt x="7579" y="6327"/>
                    <a:pt x="7579" y="6443"/>
                  </a:cubicBezTo>
                  <a:cubicBezTo>
                    <a:pt x="7579" y="6559"/>
                    <a:pt x="7552" y="6654"/>
                    <a:pt x="7518" y="6654"/>
                  </a:cubicBezTo>
                  <a:cubicBezTo>
                    <a:pt x="7485" y="6654"/>
                    <a:pt x="7457" y="6559"/>
                    <a:pt x="7457" y="6443"/>
                  </a:cubicBezTo>
                  <a:cubicBezTo>
                    <a:pt x="7457" y="6327"/>
                    <a:pt x="7485" y="6233"/>
                    <a:pt x="7518" y="6233"/>
                  </a:cubicBezTo>
                  <a:close/>
                  <a:moveTo>
                    <a:pt x="4227" y="6233"/>
                  </a:moveTo>
                  <a:cubicBezTo>
                    <a:pt x="4260" y="6233"/>
                    <a:pt x="4287" y="6327"/>
                    <a:pt x="4287" y="6443"/>
                  </a:cubicBezTo>
                  <a:cubicBezTo>
                    <a:pt x="4287" y="6559"/>
                    <a:pt x="4260" y="6654"/>
                    <a:pt x="4227" y="6654"/>
                  </a:cubicBezTo>
                  <a:cubicBezTo>
                    <a:pt x="4193" y="6654"/>
                    <a:pt x="4166" y="6559"/>
                    <a:pt x="4166" y="6443"/>
                  </a:cubicBezTo>
                  <a:cubicBezTo>
                    <a:pt x="4166" y="6327"/>
                    <a:pt x="4193" y="6233"/>
                    <a:pt x="4227" y="6233"/>
                  </a:cubicBezTo>
                  <a:close/>
                  <a:moveTo>
                    <a:pt x="8148" y="6162"/>
                  </a:moveTo>
                  <a:cubicBezTo>
                    <a:pt x="8182" y="6162"/>
                    <a:pt x="8209" y="6257"/>
                    <a:pt x="8209" y="6373"/>
                  </a:cubicBezTo>
                  <a:cubicBezTo>
                    <a:pt x="8209" y="6489"/>
                    <a:pt x="8182" y="6583"/>
                    <a:pt x="8148" y="6583"/>
                  </a:cubicBezTo>
                  <a:cubicBezTo>
                    <a:pt x="8115" y="6583"/>
                    <a:pt x="8087" y="6489"/>
                    <a:pt x="8087" y="6373"/>
                  </a:cubicBezTo>
                  <a:cubicBezTo>
                    <a:pt x="8087" y="6257"/>
                    <a:pt x="8115" y="6162"/>
                    <a:pt x="8148" y="6162"/>
                  </a:cubicBezTo>
                  <a:close/>
                  <a:moveTo>
                    <a:pt x="18694" y="6092"/>
                  </a:moveTo>
                  <a:cubicBezTo>
                    <a:pt x="18728" y="6092"/>
                    <a:pt x="18755" y="6186"/>
                    <a:pt x="18755" y="6303"/>
                  </a:cubicBezTo>
                  <a:cubicBezTo>
                    <a:pt x="18755" y="6419"/>
                    <a:pt x="18728" y="6513"/>
                    <a:pt x="18694" y="6513"/>
                  </a:cubicBezTo>
                  <a:cubicBezTo>
                    <a:pt x="18661" y="6513"/>
                    <a:pt x="18633" y="6419"/>
                    <a:pt x="18633" y="6303"/>
                  </a:cubicBezTo>
                  <a:cubicBezTo>
                    <a:pt x="18633" y="6186"/>
                    <a:pt x="18661" y="6092"/>
                    <a:pt x="18694" y="6092"/>
                  </a:cubicBezTo>
                  <a:close/>
                  <a:moveTo>
                    <a:pt x="16337" y="6092"/>
                  </a:moveTo>
                  <a:cubicBezTo>
                    <a:pt x="16371" y="6092"/>
                    <a:pt x="16398" y="6186"/>
                    <a:pt x="16398" y="6303"/>
                  </a:cubicBezTo>
                  <a:cubicBezTo>
                    <a:pt x="16398" y="6419"/>
                    <a:pt x="16371" y="6513"/>
                    <a:pt x="16337" y="6513"/>
                  </a:cubicBezTo>
                  <a:cubicBezTo>
                    <a:pt x="16303" y="6513"/>
                    <a:pt x="16276" y="6419"/>
                    <a:pt x="16276" y="6303"/>
                  </a:cubicBezTo>
                  <a:cubicBezTo>
                    <a:pt x="16276" y="6186"/>
                    <a:pt x="16303" y="6092"/>
                    <a:pt x="16337" y="6092"/>
                  </a:cubicBezTo>
                  <a:close/>
                  <a:moveTo>
                    <a:pt x="5121" y="6092"/>
                  </a:moveTo>
                  <a:cubicBezTo>
                    <a:pt x="5154" y="6092"/>
                    <a:pt x="5182" y="6186"/>
                    <a:pt x="5182" y="6303"/>
                  </a:cubicBezTo>
                  <a:cubicBezTo>
                    <a:pt x="5182" y="6419"/>
                    <a:pt x="5154" y="6513"/>
                    <a:pt x="5121" y="6513"/>
                  </a:cubicBezTo>
                  <a:cubicBezTo>
                    <a:pt x="5087" y="6513"/>
                    <a:pt x="5060" y="6419"/>
                    <a:pt x="5060" y="6303"/>
                  </a:cubicBezTo>
                  <a:cubicBezTo>
                    <a:pt x="5060" y="6186"/>
                    <a:pt x="5087" y="6092"/>
                    <a:pt x="5121" y="6092"/>
                  </a:cubicBezTo>
                  <a:close/>
                  <a:moveTo>
                    <a:pt x="21417" y="6022"/>
                  </a:moveTo>
                  <a:cubicBezTo>
                    <a:pt x="21451" y="6022"/>
                    <a:pt x="21478" y="6116"/>
                    <a:pt x="21478" y="6233"/>
                  </a:cubicBezTo>
                  <a:cubicBezTo>
                    <a:pt x="21478" y="6349"/>
                    <a:pt x="21451" y="6443"/>
                    <a:pt x="21417" y="6443"/>
                  </a:cubicBezTo>
                  <a:cubicBezTo>
                    <a:pt x="21383" y="6443"/>
                    <a:pt x="21356" y="6349"/>
                    <a:pt x="21356" y="6233"/>
                  </a:cubicBezTo>
                  <a:cubicBezTo>
                    <a:pt x="21356" y="6116"/>
                    <a:pt x="21383" y="6022"/>
                    <a:pt x="21417" y="6022"/>
                  </a:cubicBezTo>
                  <a:close/>
                  <a:moveTo>
                    <a:pt x="19934" y="5952"/>
                  </a:moveTo>
                  <a:cubicBezTo>
                    <a:pt x="19967" y="5952"/>
                    <a:pt x="19995" y="6046"/>
                    <a:pt x="19995" y="6162"/>
                  </a:cubicBezTo>
                  <a:cubicBezTo>
                    <a:pt x="19995" y="6279"/>
                    <a:pt x="19967" y="6373"/>
                    <a:pt x="19934" y="6373"/>
                  </a:cubicBezTo>
                  <a:cubicBezTo>
                    <a:pt x="19900" y="6373"/>
                    <a:pt x="19873" y="6279"/>
                    <a:pt x="19873" y="6162"/>
                  </a:cubicBezTo>
                  <a:cubicBezTo>
                    <a:pt x="19873" y="6046"/>
                    <a:pt x="19900" y="5952"/>
                    <a:pt x="19934" y="5952"/>
                  </a:cubicBezTo>
                  <a:close/>
                  <a:moveTo>
                    <a:pt x="10973" y="5952"/>
                  </a:moveTo>
                  <a:cubicBezTo>
                    <a:pt x="11006" y="5952"/>
                    <a:pt x="11034" y="6046"/>
                    <a:pt x="11034" y="6162"/>
                  </a:cubicBezTo>
                  <a:cubicBezTo>
                    <a:pt x="11034" y="6279"/>
                    <a:pt x="11006" y="6373"/>
                    <a:pt x="10973" y="6373"/>
                  </a:cubicBezTo>
                  <a:cubicBezTo>
                    <a:pt x="10939" y="6373"/>
                    <a:pt x="10912" y="6279"/>
                    <a:pt x="10912" y="6162"/>
                  </a:cubicBezTo>
                  <a:cubicBezTo>
                    <a:pt x="10912" y="6046"/>
                    <a:pt x="10939" y="5952"/>
                    <a:pt x="10973" y="5952"/>
                  </a:cubicBezTo>
                  <a:close/>
                  <a:moveTo>
                    <a:pt x="6706" y="5952"/>
                  </a:moveTo>
                  <a:cubicBezTo>
                    <a:pt x="6739" y="5952"/>
                    <a:pt x="6767" y="6046"/>
                    <a:pt x="6767" y="6162"/>
                  </a:cubicBezTo>
                  <a:cubicBezTo>
                    <a:pt x="6767" y="6279"/>
                    <a:pt x="6739" y="6373"/>
                    <a:pt x="6706" y="6373"/>
                  </a:cubicBezTo>
                  <a:cubicBezTo>
                    <a:pt x="6672" y="6373"/>
                    <a:pt x="6645" y="6279"/>
                    <a:pt x="6645" y="6162"/>
                  </a:cubicBezTo>
                  <a:cubicBezTo>
                    <a:pt x="6645" y="6046"/>
                    <a:pt x="6672" y="5952"/>
                    <a:pt x="6706" y="5952"/>
                  </a:cubicBezTo>
                  <a:close/>
                  <a:moveTo>
                    <a:pt x="17048" y="5882"/>
                  </a:moveTo>
                  <a:cubicBezTo>
                    <a:pt x="17082" y="5882"/>
                    <a:pt x="17109" y="5976"/>
                    <a:pt x="17109" y="6092"/>
                  </a:cubicBezTo>
                  <a:cubicBezTo>
                    <a:pt x="17109" y="6209"/>
                    <a:pt x="17082" y="6303"/>
                    <a:pt x="17048" y="6303"/>
                  </a:cubicBezTo>
                  <a:cubicBezTo>
                    <a:pt x="17015" y="6303"/>
                    <a:pt x="16987" y="6209"/>
                    <a:pt x="16987" y="6092"/>
                  </a:cubicBezTo>
                  <a:cubicBezTo>
                    <a:pt x="16987" y="5976"/>
                    <a:pt x="17015" y="5882"/>
                    <a:pt x="17048" y="5882"/>
                  </a:cubicBezTo>
                  <a:close/>
                  <a:moveTo>
                    <a:pt x="16662" y="5882"/>
                  </a:moveTo>
                  <a:cubicBezTo>
                    <a:pt x="16696" y="5882"/>
                    <a:pt x="16723" y="5976"/>
                    <a:pt x="16723" y="6092"/>
                  </a:cubicBezTo>
                  <a:cubicBezTo>
                    <a:pt x="16723" y="6209"/>
                    <a:pt x="16696" y="6303"/>
                    <a:pt x="16662" y="6303"/>
                  </a:cubicBezTo>
                  <a:cubicBezTo>
                    <a:pt x="16629" y="6303"/>
                    <a:pt x="16601" y="6209"/>
                    <a:pt x="16601" y="6092"/>
                  </a:cubicBezTo>
                  <a:cubicBezTo>
                    <a:pt x="16601" y="5976"/>
                    <a:pt x="16629" y="5882"/>
                    <a:pt x="16662" y="5882"/>
                  </a:cubicBezTo>
                  <a:close/>
                  <a:moveTo>
                    <a:pt x="18329" y="5812"/>
                  </a:moveTo>
                  <a:cubicBezTo>
                    <a:pt x="18362" y="5812"/>
                    <a:pt x="18389" y="5906"/>
                    <a:pt x="18389" y="6022"/>
                  </a:cubicBezTo>
                  <a:cubicBezTo>
                    <a:pt x="18389" y="6138"/>
                    <a:pt x="18362" y="6233"/>
                    <a:pt x="18329" y="6233"/>
                  </a:cubicBezTo>
                  <a:cubicBezTo>
                    <a:pt x="18295" y="6233"/>
                    <a:pt x="18268" y="6138"/>
                    <a:pt x="18268" y="6022"/>
                  </a:cubicBezTo>
                  <a:cubicBezTo>
                    <a:pt x="18268" y="5906"/>
                    <a:pt x="18295" y="5812"/>
                    <a:pt x="18329" y="5812"/>
                  </a:cubicBezTo>
                  <a:close/>
                  <a:moveTo>
                    <a:pt x="12212" y="5812"/>
                  </a:moveTo>
                  <a:cubicBezTo>
                    <a:pt x="12246" y="5812"/>
                    <a:pt x="12273" y="5906"/>
                    <a:pt x="12273" y="6022"/>
                  </a:cubicBezTo>
                  <a:cubicBezTo>
                    <a:pt x="12273" y="6138"/>
                    <a:pt x="12246" y="6233"/>
                    <a:pt x="12212" y="6233"/>
                  </a:cubicBezTo>
                  <a:cubicBezTo>
                    <a:pt x="12179" y="6233"/>
                    <a:pt x="12151" y="6138"/>
                    <a:pt x="12151" y="6022"/>
                  </a:cubicBezTo>
                  <a:cubicBezTo>
                    <a:pt x="12151" y="5906"/>
                    <a:pt x="12179" y="5812"/>
                    <a:pt x="12212" y="5812"/>
                  </a:cubicBezTo>
                  <a:close/>
                  <a:moveTo>
                    <a:pt x="3271" y="5812"/>
                  </a:moveTo>
                  <a:cubicBezTo>
                    <a:pt x="3305" y="5812"/>
                    <a:pt x="3332" y="5906"/>
                    <a:pt x="3332" y="6022"/>
                  </a:cubicBezTo>
                  <a:cubicBezTo>
                    <a:pt x="3332" y="6138"/>
                    <a:pt x="3305" y="6233"/>
                    <a:pt x="3271" y="6233"/>
                  </a:cubicBezTo>
                  <a:cubicBezTo>
                    <a:pt x="3238" y="6233"/>
                    <a:pt x="3211" y="6138"/>
                    <a:pt x="3211" y="6022"/>
                  </a:cubicBezTo>
                  <a:cubicBezTo>
                    <a:pt x="3211" y="5906"/>
                    <a:pt x="3238" y="5812"/>
                    <a:pt x="3271" y="5812"/>
                  </a:cubicBezTo>
                  <a:close/>
                  <a:moveTo>
                    <a:pt x="1524" y="5812"/>
                  </a:moveTo>
                  <a:cubicBezTo>
                    <a:pt x="1558" y="5812"/>
                    <a:pt x="1585" y="5906"/>
                    <a:pt x="1585" y="6022"/>
                  </a:cubicBezTo>
                  <a:cubicBezTo>
                    <a:pt x="1585" y="6138"/>
                    <a:pt x="1558" y="6233"/>
                    <a:pt x="1524" y="6233"/>
                  </a:cubicBezTo>
                  <a:cubicBezTo>
                    <a:pt x="1490" y="6233"/>
                    <a:pt x="1463" y="6138"/>
                    <a:pt x="1463" y="6022"/>
                  </a:cubicBezTo>
                  <a:cubicBezTo>
                    <a:pt x="1463" y="5906"/>
                    <a:pt x="1490" y="5812"/>
                    <a:pt x="1524" y="5812"/>
                  </a:cubicBezTo>
                  <a:close/>
                  <a:moveTo>
                    <a:pt x="15667" y="5671"/>
                  </a:moveTo>
                  <a:cubicBezTo>
                    <a:pt x="15700" y="5671"/>
                    <a:pt x="15728" y="5765"/>
                    <a:pt x="15728" y="5882"/>
                  </a:cubicBezTo>
                  <a:cubicBezTo>
                    <a:pt x="15728" y="5998"/>
                    <a:pt x="15700" y="6092"/>
                    <a:pt x="15667" y="6092"/>
                  </a:cubicBezTo>
                  <a:cubicBezTo>
                    <a:pt x="15633" y="6092"/>
                    <a:pt x="15606" y="5998"/>
                    <a:pt x="15606" y="5882"/>
                  </a:cubicBezTo>
                  <a:cubicBezTo>
                    <a:pt x="15606" y="5765"/>
                    <a:pt x="15633" y="5671"/>
                    <a:pt x="15667" y="5671"/>
                  </a:cubicBezTo>
                  <a:close/>
                  <a:moveTo>
                    <a:pt x="14813" y="5671"/>
                  </a:moveTo>
                  <a:cubicBezTo>
                    <a:pt x="14847" y="5671"/>
                    <a:pt x="14874" y="5765"/>
                    <a:pt x="14874" y="5882"/>
                  </a:cubicBezTo>
                  <a:cubicBezTo>
                    <a:pt x="14874" y="5998"/>
                    <a:pt x="14847" y="6092"/>
                    <a:pt x="14813" y="6092"/>
                  </a:cubicBezTo>
                  <a:cubicBezTo>
                    <a:pt x="14780" y="6092"/>
                    <a:pt x="14752" y="5998"/>
                    <a:pt x="14752" y="5882"/>
                  </a:cubicBezTo>
                  <a:cubicBezTo>
                    <a:pt x="14752" y="5765"/>
                    <a:pt x="14780" y="5671"/>
                    <a:pt x="14813" y="5671"/>
                  </a:cubicBezTo>
                  <a:close/>
                  <a:moveTo>
                    <a:pt x="17455" y="5601"/>
                  </a:moveTo>
                  <a:cubicBezTo>
                    <a:pt x="17488" y="5601"/>
                    <a:pt x="17516" y="5695"/>
                    <a:pt x="17516" y="5812"/>
                  </a:cubicBezTo>
                  <a:cubicBezTo>
                    <a:pt x="17516" y="5928"/>
                    <a:pt x="17488" y="6022"/>
                    <a:pt x="17455" y="6022"/>
                  </a:cubicBezTo>
                  <a:cubicBezTo>
                    <a:pt x="17421" y="6022"/>
                    <a:pt x="17394" y="5928"/>
                    <a:pt x="17394" y="5812"/>
                  </a:cubicBezTo>
                  <a:cubicBezTo>
                    <a:pt x="17394" y="5695"/>
                    <a:pt x="17421" y="5601"/>
                    <a:pt x="17455" y="5601"/>
                  </a:cubicBezTo>
                  <a:close/>
                  <a:moveTo>
                    <a:pt x="14346" y="5601"/>
                  </a:moveTo>
                  <a:cubicBezTo>
                    <a:pt x="14379" y="5601"/>
                    <a:pt x="14407" y="5695"/>
                    <a:pt x="14407" y="5812"/>
                  </a:cubicBezTo>
                  <a:cubicBezTo>
                    <a:pt x="14407" y="5928"/>
                    <a:pt x="14379" y="6022"/>
                    <a:pt x="14346" y="6022"/>
                  </a:cubicBezTo>
                  <a:cubicBezTo>
                    <a:pt x="14312" y="6022"/>
                    <a:pt x="14285" y="5928"/>
                    <a:pt x="14285" y="5812"/>
                  </a:cubicBezTo>
                  <a:cubicBezTo>
                    <a:pt x="14285" y="5695"/>
                    <a:pt x="14312" y="5601"/>
                    <a:pt x="14346" y="5601"/>
                  </a:cubicBezTo>
                  <a:close/>
                  <a:moveTo>
                    <a:pt x="12923" y="5601"/>
                  </a:moveTo>
                  <a:cubicBezTo>
                    <a:pt x="12957" y="5601"/>
                    <a:pt x="12984" y="5695"/>
                    <a:pt x="12984" y="5812"/>
                  </a:cubicBezTo>
                  <a:cubicBezTo>
                    <a:pt x="12984" y="5928"/>
                    <a:pt x="12957" y="6022"/>
                    <a:pt x="12923" y="6022"/>
                  </a:cubicBezTo>
                  <a:cubicBezTo>
                    <a:pt x="12890" y="6022"/>
                    <a:pt x="12862" y="5928"/>
                    <a:pt x="12862" y="5812"/>
                  </a:cubicBezTo>
                  <a:cubicBezTo>
                    <a:pt x="12862" y="5695"/>
                    <a:pt x="12890" y="5601"/>
                    <a:pt x="12923" y="5601"/>
                  </a:cubicBezTo>
                  <a:close/>
                  <a:moveTo>
                    <a:pt x="11379" y="5601"/>
                  </a:moveTo>
                  <a:cubicBezTo>
                    <a:pt x="11413" y="5601"/>
                    <a:pt x="11440" y="5695"/>
                    <a:pt x="11440" y="5812"/>
                  </a:cubicBezTo>
                  <a:cubicBezTo>
                    <a:pt x="11440" y="5928"/>
                    <a:pt x="11413" y="6022"/>
                    <a:pt x="11379" y="6022"/>
                  </a:cubicBezTo>
                  <a:cubicBezTo>
                    <a:pt x="11345" y="6022"/>
                    <a:pt x="11318" y="5928"/>
                    <a:pt x="11318" y="5812"/>
                  </a:cubicBezTo>
                  <a:cubicBezTo>
                    <a:pt x="11318" y="5695"/>
                    <a:pt x="11345" y="5601"/>
                    <a:pt x="11379" y="5601"/>
                  </a:cubicBezTo>
                  <a:close/>
                  <a:moveTo>
                    <a:pt x="3698" y="5601"/>
                  </a:moveTo>
                  <a:cubicBezTo>
                    <a:pt x="3732" y="5601"/>
                    <a:pt x="3759" y="5695"/>
                    <a:pt x="3759" y="5812"/>
                  </a:cubicBezTo>
                  <a:cubicBezTo>
                    <a:pt x="3759" y="5928"/>
                    <a:pt x="3732" y="6022"/>
                    <a:pt x="3698" y="6022"/>
                  </a:cubicBezTo>
                  <a:cubicBezTo>
                    <a:pt x="3665" y="6022"/>
                    <a:pt x="3637" y="5928"/>
                    <a:pt x="3637" y="5812"/>
                  </a:cubicBezTo>
                  <a:cubicBezTo>
                    <a:pt x="3637" y="5695"/>
                    <a:pt x="3665" y="5601"/>
                    <a:pt x="3698" y="5601"/>
                  </a:cubicBezTo>
                  <a:close/>
                  <a:moveTo>
                    <a:pt x="17922" y="5531"/>
                  </a:moveTo>
                  <a:cubicBezTo>
                    <a:pt x="17956" y="5531"/>
                    <a:pt x="17983" y="5625"/>
                    <a:pt x="17983" y="5741"/>
                  </a:cubicBezTo>
                  <a:cubicBezTo>
                    <a:pt x="17983" y="5858"/>
                    <a:pt x="17956" y="5952"/>
                    <a:pt x="17922" y="5952"/>
                  </a:cubicBezTo>
                  <a:cubicBezTo>
                    <a:pt x="17888" y="5952"/>
                    <a:pt x="17861" y="5858"/>
                    <a:pt x="17861" y="5741"/>
                  </a:cubicBezTo>
                  <a:cubicBezTo>
                    <a:pt x="17861" y="5625"/>
                    <a:pt x="17888" y="5531"/>
                    <a:pt x="17922" y="5531"/>
                  </a:cubicBezTo>
                  <a:close/>
                  <a:moveTo>
                    <a:pt x="15240" y="5531"/>
                  </a:moveTo>
                  <a:cubicBezTo>
                    <a:pt x="15274" y="5531"/>
                    <a:pt x="15301" y="5625"/>
                    <a:pt x="15301" y="5741"/>
                  </a:cubicBezTo>
                  <a:cubicBezTo>
                    <a:pt x="15301" y="5858"/>
                    <a:pt x="15274" y="5952"/>
                    <a:pt x="15240" y="5952"/>
                  </a:cubicBezTo>
                  <a:cubicBezTo>
                    <a:pt x="15206" y="5952"/>
                    <a:pt x="15179" y="5858"/>
                    <a:pt x="15179" y="5741"/>
                  </a:cubicBezTo>
                  <a:cubicBezTo>
                    <a:pt x="15179" y="5625"/>
                    <a:pt x="15206" y="5531"/>
                    <a:pt x="15240" y="5531"/>
                  </a:cubicBezTo>
                  <a:close/>
                  <a:moveTo>
                    <a:pt x="13919" y="5531"/>
                  </a:moveTo>
                  <a:cubicBezTo>
                    <a:pt x="13953" y="5531"/>
                    <a:pt x="13980" y="5625"/>
                    <a:pt x="13980" y="5741"/>
                  </a:cubicBezTo>
                  <a:cubicBezTo>
                    <a:pt x="13980" y="5858"/>
                    <a:pt x="13953" y="5952"/>
                    <a:pt x="13919" y="5952"/>
                  </a:cubicBezTo>
                  <a:cubicBezTo>
                    <a:pt x="13885" y="5952"/>
                    <a:pt x="13858" y="5858"/>
                    <a:pt x="13858" y="5741"/>
                  </a:cubicBezTo>
                  <a:cubicBezTo>
                    <a:pt x="13858" y="5625"/>
                    <a:pt x="13885" y="5531"/>
                    <a:pt x="13919" y="5531"/>
                  </a:cubicBezTo>
                  <a:close/>
                  <a:moveTo>
                    <a:pt x="7762" y="5531"/>
                  </a:moveTo>
                  <a:cubicBezTo>
                    <a:pt x="7796" y="5531"/>
                    <a:pt x="7823" y="5625"/>
                    <a:pt x="7823" y="5741"/>
                  </a:cubicBezTo>
                  <a:cubicBezTo>
                    <a:pt x="7823" y="5858"/>
                    <a:pt x="7796" y="5952"/>
                    <a:pt x="7762" y="5952"/>
                  </a:cubicBezTo>
                  <a:cubicBezTo>
                    <a:pt x="7729" y="5952"/>
                    <a:pt x="7701" y="5858"/>
                    <a:pt x="7701" y="5741"/>
                  </a:cubicBezTo>
                  <a:cubicBezTo>
                    <a:pt x="7701" y="5625"/>
                    <a:pt x="7729" y="5531"/>
                    <a:pt x="7762" y="5531"/>
                  </a:cubicBezTo>
                  <a:close/>
                  <a:moveTo>
                    <a:pt x="6218" y="5531"/>
                  </a:moveTo>
                  <a:cubicBezTo>
                    <a:pt x="6252" y="5531"/>
                    <a:pt x="6279" y="5625"/>
                    <a:pt x="6279" y="5741"/>
                  </a:cubicBezTo>
                  <a:cubicBezTo>
                    <a:pt x="6279" y="5858"/>
                    <a:pt x="6252" y="5952"/>
                    <a:pt x="6218" y="5952"/>
                  </a:cubicBezTo>
                  <a:cubicBezTo>
                    <a:pt x="6184" y="5952"/>
                    <a:pt x="6157" y="5858"/>
                    <a:pt x="6157" y="5741"/>
                  </a:cubicBezTo>
                  <a:cubicBezTo>
                    <a:pt x="6157" y="5625"/>
                    <a:pt x="6184" y="5531"/>
                    <a:pt x="6218" y="5531"/>
                  </a:cubicBezTo>
                  <a:close/>
                  <a:moveTo>
                    <a:pt x="9774" y="5461"/>
                  </a:moveTo>
                  <a:cubicBezTo>
                    <a:pt x="9808" y="5461"/>
                    <a:pt x="9835" y="5555"/>
                    <a:pt x="9835" y="5671"/>
                  </a:cubicBezTo>
                  <a:cubicBezTo>
                    <a:pt x="9835" y="5787"/>
                    <a:pt x="9808" y="5882"/>
                    <a:pt x="9774" y="5882"/>
                  </a:cubicBezTo>
                  <a:cubicBezTo>
                    <a:pt x="9740" y="5882"/>
                    <a:pt x="9713" y="5787"/>
                    <a:pt x="9713" y="5671"/>
                  </a:cubicBezTo>
                  <a:cubicBezTo>
                    <a:pt x="9713" y="5555"/>
                    <a:pt x="9740" y="5461"/>
                    <a:pt x="9774" y="5461"/>
                  </a:cubicBezTo>
                  <a:close/>
                  <a:moveTo>
                    <a:pt x="7132" y="5461"/>
                  </a:moveTo>
                  <a:cubicBezTo>
                    <a:pt x="7166" y="5461"/>
                    <a:pt x="7193" y="5555"/>
                    <a:pt x="7193" y="5671"/>
                  </a:cubicBezTo>
                  <a:cubicBezTo>
                    <a:pt x="7193" y="5787"/>
                    <a:pt x="7166" y="5882"/>
                    <a:pt x="7132" y="5882"/>
                  </a:cubicBezTo>
                  <a:cubicBezTo>
                    <a:pt x="7099" y="5882"/>
                    <a:pt x="7071" y="5787"/>
                    <a:pt x="7071" y="5671"/>
                  </a:cubicBezTo>
                  <a:cubicBezTo>
                    <a:pt x="7071" y="5555"/>
                    <a:pt x="7099" y="5461"/>
                    <a:pt x="7132" y="5461"/>
                  </a:cubicBezTo>
                  <a:close/>
                  <a:moveTo>
                    <a:pt x="5466" y="5461"/>
                  </a:moveTo>
                  <a:cubicBezTo>
                    <a:pt x="5500" y="5461"/>
                    <a:pt x="5527" y="5555"/>
                    <a:pt x="5527" y="5671"/>
                  </a:cubicBezTo>
                  <a:cubicBezTo>
                    <a:pt x="5527" y="5787"/>
                    <a:pt x="5500" y="5882"/>
                    <a:pt x="5466" y="5882"/>
                  </a:cubicBezTo>
                  <a:cubicBezTo>
                    <a:pt x="5432" y="5882"/>
                    <a:pt x="5405" y="5787"/>
                    <a:pt x="5405" y="5671"/>
                  </a:cubicBezTo>
                  <a:cubicBezTo>
                    <a:pt x="5405" y="5555"/>
                    <a:pt x="5432" y="5461"/>
                    <a:pt x="5466" y="5461"/>
                  </a:cubicBezTo>
                  <a:close/>
                  <a:moveTo>
                    <a:pt x="1118" y="5461"/>
                  </a:moveTo>
                  <a:cubicBezTo>
                    <a:pt x="1151" y="5461"/>
                    <a:pt x="1179" y="5555"/>
                    <a:pt x="1179" y="5671"/>
                  </a:cubicBezTo>
                  <a:cubicBezTo>
                    <a:pt x="1179" y="5787"/>
                    <a:pt x="1151" y="5882"/>
                    <a:pt x="1118" y="5882"/>
                  </a:cubicBezTo>
                  <a:cubicBezTo>
                    <a:pt x="1084" y="5882"/>
                    <a:pt x="1057" y="5787"/>
                    <a:pt x="1057" y="5671"/>
                  </a:cubicBezTo>
                  <a:cubicBezTo>
                    <a:pt x="1057" y="5555"/>
                    <a:pt x="1084" y="5461"/>
                    <a:pt x="1118" y="5461"/>
                  </a:cubicBezTo>
                  <a:close/>
                  <a:moveTo>
                    <a:pt x="13309" y="5391"/>
                  </a:moveTo>
                  <a:cubicBezTo>
                    <a:pt x="13343" y="5391"/>
                    <a:pt x="13370" y="5485"/>
                    <a:pt x="13370" y="5601"/>
                  </a:cubicBezTo>
                  <a:cubicBezTo>
                    <a:pt x="13370" y="5717"/>
                    <a:pt x="13343" y="5812"/>
                    <a:pt x="13309" y="5812"/>
                  </a:cubicBezTo>
                  <a:cubicBezTo>
                    <a:pt x="13276" y="5812"/>
                    <a:pt x="13249" y="5717"/>
                    <a:pt x="13249" y="5601"/>
                  </a:cubicBezTo>
                  <a:cubicBezTo>
                    <a:pt x="13249" y="5485"/>
                    <a:pt x="13276" y="5391"/>
                    <a:pt x="13309" y="5391"/>
                  </a:cubicBezTo>
                  <a:close/>
                  <a:moveTo>
                    <a:pt x="21051" y="5320"/>
                  </a:moveTo>
                  <a:cubicBezTo>
                    <a:pt x="21085" y="5320"/>
                    <a:pt x="21112" y="5415"/>
                    <a:pt x="21112" y="5531"/>
                  </a:cubicBezTo>
                  <a:cubicBezTo>
                    <a:pt x="21112" y="5647"/>
                    <a:pt x="21085" y="5741"/>
                    <a:pt x="21051" y="5741"/>
                  </a:cubicBezTo>
                  <a:cubicBezTo>
                    <a:pt x="21018" y="5741"/>
                    <a:pt x="20990" y="5647"/>
                    <a:pt x="20990" y="5531"/>
                  </a:cubicBezTo>
                  <a:cubicBezTo>
                    <a:pt x="20990" y="5415"/>
                    <a:pt x="21018" y="5320"/>
                    <a:pt x="21051" y="5320"/>
                  </a:cubicBezTo>
                  <a:close/>
                  <a:moveTo>
                    <a:pt x="20665" y="5320"/>
                  </a:moveTo>
                  <a:cubicBezTo>
                    <a:pt x="20699" y="5320"/>
                    <a:pt x="20726" y="5415"/>
                    <a:pt x="20726" y="5531"/>
                  </a:cubicBezTo>
                  <a:cubicBezTo>
                    <a:pt x="20726" y="5647"/>
                    <a:pt x="20699" y="5741"/>
                    <a:pt x="20665" y="5741"/>
                  </a:cubicBezTo>
                  <a:cubicBezTo>
                    <a:pt x="20632" y="5741"/>
                    <a:pt x="20604" y="5647"/>
                    <a:pt x="20604" y="5531"/>
                  </a:cubicBezTo>
                  <a:cubicBezTo>
                    <a:pt x="20604" y="5415"/>
                    <a:pt x="20632" y="5320"/>
                    <a:pt x="20665" y="5320"/>
                  </a:cubicBezTo>
                  <a:close/>
                  <a:moveTo>
                    <a:pt x="11826" y="5320"/>
                  </a:moveTo>
                  <a:cubicBezTo>
                    <a:pt x="11860" y="5320"/>
                    <a:pt x="11887" y="5415"/>
                    <a:pt x="11887" y="5531"/>
                  </a:cubicBezTo>
                  <a:cubicBezTo>
                    <a:pt x="11887" y="5647"/>
                    <a:pt x="11860" y="5741"/>
                    <a:pt x="11826" y="5741"/>
                  </a:cubicBezTo>
                  <a:cubicBezTo>
                    <a:pt x="11792" y="5741"/>
                    <a:pt x="11765" y="5647"/>
                    <a:pt x="11765" y="5531"/>
                  </a:cubicBezTo>
                  <a:cubicBezTo>
                    <a:pt x="11765" y="5415"/>
                    <a:pt x="11792" y="5320"/>
                    <a:pt x="11826" y="5320"/>
                  </a:cubicBezTo>
                  <a:close/>
                  <a:moveTo>
                    <a:pt x="4511" y="5320"/>
                  </a:moveTo>
                  <a:cubicBezTo>
                    <a:pt x="4545" y="5320"/>
                    <a:pt x="4572" y="5415"/>
                    <a:pt x="4572" y="5531"/>
                  </a:cubicBezTo>
                  <a:cubicBezTo>
                    <a:pt x="4572" y="5647"/>
                    <a:pt x="4545" y="5741"/>
                    <a:pt x="4511" y="5741"/>
                  </a:cubicBezTo>
                  <a:cubicBezTo>
                    <a:pt x="4477" y="5741"/>
                    <a:pt x="4450" y="5647"/>
                    <a:pt x="4450" y="5531"/>
                  </a:cubicBezTo>
                  <a:cubicBezTo>
                    <a:pt x="4450" y="5415"/>
                    <a:pt x="4477" y="5320"/>
                    <a:pt x="4511" y="5320"/>
                  </a:cubicBezTo>
                  <a:close/>
                  <a:moveTo>
                    <a:pt x="9225" y="5250"/>
                  </a:moveTo>
                  <a:cubicBezTo>
                    <a:pt x="9259" y="5250"/>
                    <a:pt x="9286" y="5344"/>
                    <a:pt x="9286" y="5461"/>
                  </a:cubicBezTo>
                  <a:cubicBezTo>
                    <a:pt x="9286" y="5577"/>
                    <a:pt x="9259" y="5671"/>
                    <a:pt x="9225" y="5671"/>
                  </a:cubicBezTo>
                  <a:cubicBezTo>
                    <a:pt x="9192" y="5671"/>
                    <a:pt x="9164" y="5577"/>
                    <a:pt x="9164" y="5461"/>
                  </a:cubicBezTo>
                  <a:cubicBezTo>
                    <a:pt x="9164" y="5344"/>
                    <a:pt x="9192" y="5250"/>
                    <a:pt x="9225" y="5250"/>
                  </a:cubicBezTo>
                  <a:close/>
                  <a:moveTo>
                    <a:pt x="8819" y="5250"/>
                  </a:moveTo>
                  <a:cubicBezTo>
                    <a:pt x="8852" y="5250"/>
                    <a:pt x="8880" y="5344"/>
                    <a:pt x="8880" y="5461"/>
                  </a:cubicBezTo>
                  <a:cubicBezTo>
                    <a:pt x="8880" y="5577"/>
                    <a:pt x="8852" y="5671"/>
                    <a:pt x="8819" y="5671"/>
                  </a:cubicBezTo>
                  <a:cubicBezTo>
                    <a:pt x="8785" y="5671"/>
                    <a:pt x="8758" y="5577"/>
                    <a:pt x="8758" y="5461"/>
                  </a:cubicBezTo>
                  <a:cubicBezTo>
                    <a:pt x="8758" y="5344"/>
                    <a:pt x="8785" y="5250"/>
                    <a:pt x="8819" y="5250"/>
                  </a:cubicBezTo>
                  <a:close/>
                  <a:moveTo>
                    <a:pt x="19609" y="5180"/>
                  </a:moveTo>
                  <a:cubicBezTo>
                    <a:pt x="19642" y="5180"/>
                    <a:pt x="19670" y="5274"/>
                    <a:pt x="19670" y="5391"/>
                  </a:cubicBezTo>
                  <a:cubicBezTo>
                    <a:pt x="19670" y="5507"/>
                    <a:pt x="19642" y="5601"/>
                    <a:pt x="19609" y="5601"/>
                  </a:cubicBezTo>
                  <a:cubicBezTo>
                    <a:pt x="19575" y="5601"/>
                    <a:pt x="19548" y="5507"/>
                    <a:pt x="19548" y="5391"/>
                  </a:cubicBezTo>
                  <a:cubicBezTo>
                    <a:pt x="19548" y="5274"/>
                    <a:pt x="19575" y="5180"/>
                    <a:pt x="19609" y="5180"/>
                  </a:cubicBezTo>
                  <a:close/>
                  <a:moveTo>
                    <a:pt x="19121" y="5180"/>
                  </a:moveTo>
                  <a:cubicBezTo>
                    <a:pt x="19155" y="5180"/>
                    <a:pt x="19182" y="5274"/>
                    <a:pt x="19182" y="5391"/>
                  </a:cubicBezTo>
                  <a:cubicBezTo>
                    <a:pt x="19182" y="5507"/>
                    <a:pt x="19155" y="5601"/>
                    <a:pt x="19121" y="5601"/>
                  </a:cubicBezTo>
                  <a:cubicBezTo>
                    <a:pt x="19087" y="5601"/>
                    <a:pt x="19060" y="5507"/>
                    <a:pt x="19060" y="5391"/>
                  </a:cubicBezTo>
                  <a:cubicBezTo>
                    <a:pt x="19060" y="5274"/>
                    <a:pt x="19087" y="5180"/>
                    <a:pt x="19121" y="5180"/>
                  </a:cubicBezTo>
                  <a:close/>
                  <a:moveTo>
                    <a:pt x="325" y="5110"/>
                  </a:moveTo>
                  <a:cubicBezTo>
                    <a:pt x="359" y="5110"/>
                    <a:pt x="386" y="5204"/>
                    <a:pt x="386" y="5320"/>
                  </a:cubicBezTo>
                  <a:cubicBezTo>
                    <a:pt x="386" y="5437"/>
                    <a:pt x="359" y="5531"/>
                    <a:pt x="325" y="5531"/>
                  </a:cubicBezTo>
                  <a:cubicBezTo>
                    <a:pt x="291" y="5531"/>
                    <a:pt x="264" y="5437"/>
                    <a:pt x="264" y="5320"/>
                  </a:cubicBezTo>
                  <a:cubicBezTo>
                    <a:pt x="264" y="5204"/>
                    <a:pt x="291" y="5110"/>
                    <a:pt x="325" y="5110"/>
                  </a:cubicBezTo>
                  <a:close/>
                  <a:moveTo>
                    <a:pt x="10343" y="5040"/>
                  </a:moveTo>
                  <a:cubicBezTo>
                    <a:pt x="10376" y="5040"/>
                    <a:pt x="10404" y="5134"/>
                    <a:pt x="10404" y="5250"/>
                  </a:cubicBezTo>
                  <a:cubicBezTo>
                    <a:pt x="10404" y="5366"/>
                    <a:pt x="10376" y="5461"/>
                    <a:pt x="10343" y="5461"/>
                  </a:cubicBezTo>
                  <a:cubicBezTo>
                    <a:pt x="10309" y="5461"/>
                    <a:pt x="10282" y="5366"/>
                    <a:pt x="10282" y="5250"/>
                  </a:cubicBezTo>
                  <a:cubicBezTo>
                    <a:pt x="10282" y="5134"/>
                    <a:pt x="10309" y="5040"/>
                    <a:pt x="10343" y="5040"/>
                  </a:cubicBezTo>
                  <a:close/>
                  <a:moveTo>
                    <a:pt x="8433" y="5040"/>
                  </a:moveTo>
                  <a:cubicBezTo>
                    <a:pt x="8466" y="5040"/>
                    <a:pt x="8494" y="5134"/>
                    <a:pt x="8494" y="5250"/>
                  </a:cubicBezTo>
                  <a:cubicBezTo>
                    <a:pt x="8494" y="5366"/>
                    <a:pt x="8466" y="5461"/>
                    <a:pt x="8433" y="5461"/>
                  </a:cubicBezTo>
                  <a:cubicBezTo>
                    <a:pt x="8399" y="5461"/>
                    <a:pt x="8372" y="5366"/>
                    <a:pt x="8372" y="5250"/>
                  </a:cubicBezTo>
                  <a:cubicBezTo>
                    <a:pt x="8372" y="5134"/>
                    <a:pt x="8399" y="5040"/>
                    <a:pt x="8433" y="5040"/>
                  </a:cubicBezTo>
                  <a:close/>
                  <a:moveTo>
                    <a:pt x="732" y="5040"/>
                  </a:moveTo>
                  <a:cubicBezTo>
                    <a:pt x="765" y="5040"/>
                    <a:pt x="792" y="5134"/>
                    <a:pt x="792" y="5250"/>
                  </a:cubicBezTo>
                  <a:cubicBezTo>
                    <a:pt x="792" y="5366"/>
                    <a:pt x="765" y="5461"/>
                    <a:pt x="732" y="5461"/>
                  </a:cubicBezTo>
                  <a:cubicBezTo>
                    <a:pt x="698" y="5461"/>
                    <a:pt x="671" y="5366"/>
                    <a:pt x="671" y="5250"/>
                  </a:cubicBezTo>
                  <a:cubicBezTo>
                    <a:pt x="671" y="5134"/>
                    <a:pt x="698" y="5040"/>
                    <a:pt x="732" y="5040"/>
                  </a:cubicBezTo>
                  <a:close/>
                  <a:moveTo>
                    <a:pt x="16093" y="4970"/>
                  </a:moveTo>
                  <a:cubicBezTo>
                    <a:pt x="16127" y="4970"/>
                    <a:pt x="16154" y="5064"/>
                    <a:pt x="16154" y="5180"/>
                  </a:cubicBezTo>
                  <a:cubicBezTo>
                    <a:pt x="16154" y="5296"/>
                    <a:pt x="16127" y="5391"/>
                    <a:pt x="16093" y="5391"/>
                  </a:cubicBezTo>
                  <a:cubicBezTo>
                    <a:pt x="16060" y="5391"/>
                    <a:pt x="16032" y="5296"/>
                    <a:pt x="16032" y="5180"/>
                  </a:cubicBezTo>
                  <a:cubicBezTo>
                    <a:pt x="16032" y="5064"/>
                    <a:pt x="16060" y="4970"/>
                    <a:pt x="16093" y="4970"/>
                  </a:cubicBezTo>
                  <a:close/>
                  <a:moveTo>
                    <a:pt x="4917" y="4970"/>
                  </a:moveTo>
                  <a:cubicBezTo>
                    <a:pt x="4951" y="4970"/>
                    <a:pt x="4978" y="5064"/>
                    <a:pt x="4978" y="5180"/>
                  </a:cubicBezTo>
                  <a:cubicBezTo>
                    <a:pt x="4978" y="5296"/>
                    <a:pt x="4951" y="5391"/>
                    <a:pt x="4917" y="5391"/>
                  </a:cubicBezTo>
                  <a:cubicBezTo>
                    <a:pt x="4884" y="5391"/>
                    <a:pt x="4856" y="5296"/>
                    <a:pt x="4856" y="5180"/>
                  </a:cubicBezTo>
                  <a:cubicBezTo>
                    <a:pt x="4856" y="5064"/>
                    <a:pt x="4884" y="4970"/>
                    <a:pt x="4917" y="4970"/>
                  </a:cubicBezTo>
                  <a:close/>
                  <a:moveTo>
                    <a:pt x="1869" y="4970"/>
                  </a:moveTo>
                  <a:cubicBezTo>
                    <a:pt x="1903" y="4970"/>
                    <a:pt x="1930" y="5064"/>
                    <a:pt x="1930" y="5180"/>
                  </a:cubicBezTo>
                  <a:cubicBezTo>
                    <a:pt x="1930" y="5296"/>
                    <a:pt x="1903" y="5391"/>
                    <a:pt x="1869" y="5391"/>
                  </a:cubicBezTo>
                  <a:cubicBezTo>
                    <a:pt x="1836" y="5391"/>
                    <a:pt x="1808" y="5296"/>
                    <a:pt x="1808" y="5180"/>
                  </a:cubicBezTo>
                  <a:cubicBezTo>
                    <a:pt x="1808" y="5064"/>
                    <a:pt x="1836" y="4970"/>
                    <a:pt x="1869" y="4970"/>
                  </a:cubicBezTo>
                  <a:close/>
                  <a:moveTo>
                    <a:pt x="5893" y="4899"/>
                  </a:moveTo>
                  <a:cubicBezTo>
                    <a:pt x="5926" y="4899"/>
                    <a:pt x="5954" y="4994"/>
                    <a:pt x="5954" y="5110"/>
                  </a:cubicBezTo>
                  <a:cubicBezTo>
                    <a:pt x="5954" y="5226"/>
                    <a:pt x="5926" y="5320"/>
                    <a:pt x="5893" y="5320"/>
                  </a:cubicBezTo>
                  <a:cubicBezTo>
                    <a:pt x="5859" y="5320"/>
                    <a:pt x="5832" y="5226"/>
                    <a:pt x="5832" y="5110"/>
                  </a:cubicBezTo>
                  <a:cubicBezTo>
                    <a:pt x="5832" y="4994"/>
                    <a:pt x="5859" y="4899"/>
                    <a:pt x="5893" y="4899"/>
                  </a:cubicBezTo>
                  <a:close/>
                  <a:moveTo>
                    <a:pt x="4003" y="4829"/>
                  </a:moveTo>
                  <a:cubicBezTo>
                    <a:pt x="4037" y="4829"/>
                    <a:pt x="4064" y="4923"/>
                    <a:pt x="4064" y="5040"/>
                  </a:cubicBezTo>
                  <a:cubicBezTo>
                    <a:pt x="4064" y="5156"/>
                    <a:pt x="4037" y="5250"/>
                    <a:pt x="4003" y="5250"/>
                  </a:cubicBezTo>
                  <a:cubicBezTo>
                    <a:pt x="3969" y="5250"/>
                    <a:pt x="3942" y="5156"/>
                    <a:pt x="3942" y="5040"/>
                  </a:cubicBezTo>
                  <a:cubicBezTo>
                    <a:pt x="3942" y="4923"/>
                    <a:pt x="3969" y="4829"/>
                    <a:pt x="4003" y="4829"/>
                  </a:cubicBezTo>
                  <a:close/>
                  <a:moveTo>
                    <a:pt x="3028" y="4829"/>
                  </a:moveTo>
                  <a:cubicBezTo>
                    <a:pt x="3061" y="4829"/>
                    <a:pt x="3089" y="4923"/>
                    <a:pt x="3089" y="5040"/>
                  </a:cubicBezTo>
                  <a:cubicBezTo>
                    <a:pt x="3089" y="5156"/>
                    <a:pt x="3061" y="5250"/>
                    <a:pt x="3028" y="5250"/>
                  </a:cubicBezTo>
                  <a:cubicBezTo>
                    <a:pt x="2994" y="5250"/>
                    <a:pt x="2967" y="5156"/>
                    <a:pt x="2967" y="5040"/>
                  </a:cubicBezTo>
                  <a:cubicBezTo>
                    <a:pt x="2967" y="4923"/>
                    <a:pt x="2994" y="4829"/>
                    <a:pt x="3028" y="4829"/>
                  </a:cubicBezTo>
                  <a:close/>
                  <a:moveTo>
                    <a:pt x="2276" y="4829"/>
                  </a:moveTo>
                  <a:cubicBezTo>
                    <a:pt x="2309" y="4829"/>
                    <a:pt x="2337" y="4923"/>
                    <a:pt x="2337" y="5040"/>
                  </a:cubicBezTo>
                  <a:cubicBezTo>
                    <a:pt x="2337" y="5156"/>
                    <a:pt x="2309" y="5250"/>
                    <a:pt x="2276" y="5250"/>
                  </a:cubicBezTo>
                  <a:cubicBezTo>
                    <a:pt x="2242" y="5250"/>
                    <a:pt x="2215" y="5156"/>
                    <a:pt x="2215" y="5040"/>
                  </a:cubicBezTo>
                  <a:cubicBezTo>
                    <a:pt x="2215" y="4923"/>
                    <a:pt x="2242" y="4829"/>
                    <a:pt x="2276" y="4829"/>
                  </a:cubicBezTo>
                  <a:close/>
                  <a:moveTo>
                    <a:pt x="12578" y="4759"/>
                  </a:moveTo>
                  <a:cubicBezTo>
                    <a:pt x="12612" y="4759"/>
                    <a:pt x="12639" y="4853"/>
                    <a:pt x="12639" y="4970"/>
                  </a:cubicBezTo>
                  <a:cubicBezTo>
                    <a:pt x="12639" y="5086"/>
                    <a:pt x="12612" y="5180"/>
                    <a:pt x="12578" y="5180"/>
                  </a:cubicBezTo>
                  <a:cubicBezTo>
                    <a:pt x="12544" y="5180"/>
                    <a:pt x="12517" y="5086"/>
                    <a:pt x="12517" y="4970"/>
                  </a:cubicBezTo>
                  <a:cubicBezTo>
                    <a:pt x="12517" y="4853"/>
                    <a:pt x="12544" y="4759"/>
                    <a:pt x="12578" y="4759"/>
                  </a:cubicBezTo>
                  <a:close/>
                  <a:moveTo>
                    <a:pt x="20300" y="4689"/>
                  </a:moveTo>
                  <a:cubicBezTo>
                    <a:pt x="20333" y="4689"/>
                    <a:pt x="20360" y="4783"/>
                    <a:pt x="20360" y="4899"/>
                  </a:cubicBezTo>
                  <a:cubicBezTo>
                    <a:pt x="20360" y="5016"/>
                    <a:pt x="20333" y="5110"/>
                    <a:pt x="20300" y="5110"/>
                  </a:cubicBezTo>
                  <a:cubicBezTo>
                    <a:pt x="20266" y="5110"/>
                    <a:pt x="20239" y="5016"/>
                    <a:pt x="20239" y="4899"/>
                  </a:cubicBezTo>
                  <a:cubicBezTo>
                    <a:pt x="20239" y="4783"/>
                    <a:pt x="20266" y="4689"/>
                    <a:pt x="20300" y="4689"/>
                  </a:cubicBezTo>
                  <a:close/>
                  <a:moveTo>
                    <a:pt x="6665" y="4689"/>
                  </a:moveTo>
                  <a:cubicBezTo>
                    <a:pt x="6699" y="4689"/>
                    <a:pt x="6726" y="4783"/>
                    <a:pt x="6726" y="4899"/>
                  </a:cubicBezTo>
                  <a:cubicBezTo>
                    <a:pt x="6726" y="5016"/>
                    <a:pt x="6699" y="5110"/>
                    <a:pt x="6665" y="5110"/>
                  </a:cubicBezTo>
                  <a:cubicBezTo>
                    <a:pt x="6631" y="5110"/>
                    <a:pt x="6604" y="5016"/>
                    <a:pt x="6604" y="4899"/>
                  </a:cubicBezTo>
                  <a:cubicBezTo>
                    <a:pt x="6604" y="4783"/>
                    <a:pt x="6631" y="4689"/>
                    <a:pt x="6665" y="4689"/>
                  </a:cubicBezTo>
                  <a:close/>
                  <a:moveTo>
                    <a:pt x="18715" y="4619"/>
                  </a:moveTo>
                  <a:cubicBezTo>
                    <a:pt x="18748" y="4619"/>
                    <a:pt x="18776" y="4713"/>
                    <a:pt x="18776" y="4829"/>
                  </a:cubicBezTo>
                  <a:cubicBezTo>
                    <a:pt x="18776" y="4945"/>
                    <a:pt x="18748" y="5040"/>
                    <a:pt x="18715" y="5040"/>
                  </a:cubicBezTo>
                  <a:cubicBezTo>
                    <a:pt x="18681" y="5040"/>
                    <a:pt x="18654" y="4945"/>
                    <a:pt x="18654" y="4829"/>
                  </a:cubicBezTo>
                  <a:cubicBezTo>
                    <a:pt x="18654" y="4713"/>
                    <a:pt x="18681" y="4619"/>
                    <a:pt x="18715" y="4619"/>
                  </a:cubicBezTo>
                  <a:close/>
                  <a:moveTo>
                    <a:pt x="10709" y="4619"/>
                  </a:moveTo>
                  <a:cubicBezTo>
                    <a:pt x="10742" y="4619"/>
                    <a:pt x="10770" y="4713"/>
                    <a:pt x="10770" y="4829"/>
                  </a:cubicBezTo>
                  <a:cubicBezTo>
                    <a:pt x="10770" y="4945"/>
                    <a:pt x="10742" y="5040"/>
                    <a:pt x="10709" y="5040"/>
                  </a:cubicBezTo>
                  <a:cubicBezTo>
                    <a:pt x="10675" y="5040"/>
                    <a:pt x="10648" y="4945"/>
                    <a:pt x="10648" y="4829"/>
                  </a:cubicBezTo>
                  <a:cubicBezTo>
                    <a:pt x="10648" y="4713"/>
                    <a:pt x="10675" y="4619"/>
                    <a:pt x="10709" y="4619"/>
                  </a:cubicBezTo>
                  <a:close/>
                  <a:moveTo>
                    <a:pt x="8026" y="4619"/>
                  </a:moveTo>
                  <a:cubicBezTo>
                    <a:pt x="8060" y="4619"/>
                    <a:pt x="8087" y="4713"/>
                    <a:pt x="8087" y="4829"/>
                  </a:cubicBezTo>
                  <a:cubicBezTo>
                    <a:pt x="8087" y="4945"/>
                    <a:pt x="8060" y="5040"/>
                    <a:pt x="8026" y="5040"/>
                  </a:cubicBezTo>
                  <a:cubicBezTo>
                    <a:pt x="7993" y="5040"/>
                    <a:pt x="7965" y="4945"/>
                    <a:pt x="7965" y="4829"/>
                  </a:cubicBezTo>
                  <a:cubicBezTo>
                    <a:pt x="7965" y="4713"/>
                    <a:pt x="7993" y="4619"/>
                    <a:pt x="8026" y="4619"/>
                  </a:cubicBezTo>
                  <a:close/>
                  <a:moveTo>
                    <a:pt x="2662" y="4619"/>
                  </a:moveTo>
                  <a:cubicBezTo>
                    <a:pt x="2696" y="4619"/>
                    <a:pt x="2723" y="4713"/>
                    <a:pt x="2723" y="4829"/>
                  </a:cubicBezTo>
                  <a:cubicBezTo>
                    <a:pt x="2723" y="4945"/>
                    <a:pt x="2696" y="5040"/>
                    <a:pt x="2662" y="5040"/>
                  </a:cubicBezTo>
                  <a:cubicBezTo>
                    <a:pt x="2628" y="5040"/>
                    <a:pt x="2601" y="4945"/>
                    <a:pt x="2601" y="4829"/>
                  </a:cubicBezTo>
                  <a:cubicBezTo>
                    <a:pt x="2601" y="4713"/>
                    <a:pt x="2628" y="4619"/>
                    <a:pt x="2662" y="4619"/>
                  </a:cubicBezTo>
                  <a:close/>
                  <a:moveTo>
                    <a:pt x="21458" y="4548"/>
                  </a:moveTo>
                  <a:cubicBezTo>
                    <a:pt x="21491" y="4548"/>
                    <a:pt x="21519" y="4643"/>
                    <a:pt x="21519" y="4759"/>
                  </a:cubicBezTo>
                  <a:cubicBezTo>
                    <a:pt x="21519" y="4875"/>
                    <a:pt x="21491" y="4970"/>
                    <a:pt x="21458" y="4970"/>
                  </a:cubicBezTo>
                  <a:cubicBezTo>
                    <a:pt x="21424" y="4970"/>
                    <a:pt x="21397" y="4875"/>
                    <a:pt x="21397" y="4759"/>
                  </a:cubicBezTo>
                  <a:cubicBezTo>
                    <a:pt x="21397" y="4643"/>
                    <a:pt x="21424" y="4548"/>
                    <a:pt x="21458" y="4548"/>
                  </a:cubicBezTo>
                  <a:close/>
                  <a:moveTo>
                    <a:pt x="18288" y="4478"/>
                  </a:moveTo>
                  <a:cubicBezTo>
                    <a:pt x="18322" y="4478"/>
                    <a:pt x="18349" y="4573"/>
                    <a:pt x="18349" y="4689"/>
                  </a:cubicBezTo>
                  <a:cubicBezTo>
                    <a:pt x="18349" y="4805"/>
                    <a:pt x="18322" y="4899"/>
                    <a:pt x="18288" y="4899"/>
                  </a:cubicBezTo>
                  <a:cubicBezTo>
                    <a:pt x="18254" y="4899"/>
                    <a:pt x="18227" y="4805"/>
                    <a:pt x="18227" y="4689"/>
                  </a:cubicBezTo>
                  <a:cubicBezTo>
                    <a:pt x="18227" y="4573"/>
                    <a:pt x="18254" y="4478"/>
                    <a:pt x="18288" y="4478"/>
                  </a:cubicBezTo>
                  <a:close/>
                  <a:moveTo>
                    <a:pt x="17699" y="4478"/>
                  </a:moveTo>
                  <a:cubicBezTo>
                    <a:pt x="17732" y="4478"/>
                    <a:pt x="17760" y="4573"/>
                    <a:pt x="17760" y="4689"/>
                  </a:cubicBezTo>
                  <a:cubicBezTo>
                    <a:pt x="17760" y="4805"/>
                    <a:pt x="17732" y="4899"/>
                    <a:pt x="17699" y="4899"/>
                  </a:cubicBezTo>
                  <a:cubicBezTo>
                    <a:pt x="17665" y="4899"/>
                    <a:pt x="17638" y="4805"/>
                    <a:pt x="17638" y="4689"/>
                  </a:cubicBezTo>
                  <a:cubicBezTo>
                    <a:pt x="17638" y="4573"/>
                    <a:pt x="17665" y="4478"/>
                    <a:pt x="17699" y="4478"/>
                  </a:cubicBezTo>
                  <a:close/>
                  <a:moveTo>
                    <a:pt x="16764" y="4478"/>
                  </a:moveTo>
                  <a:cubicBezTo>
                    <a:pt x="16798" y="4478"/>
                    <a:pt x="16825" y="4573"/>
                    <a:pt x="16825" y="4689"/>
                  </a:cubicBezTo>
                  <a:cubicBezTo>
                    <a:pt x="16825" y="4805"/>
                    <a:pt x="16798" y="4899"/>
                    <a:pt x="16764" y="4899"/>
                  </a:cubicBezTo>
                  <a:cubicBezTo>
                    <a:pt x="16730" y="4899"/>
                    <a:pt x="16703" y="4805"/>
                    <a:pt x="16703" y="4689"/>
                  </a:cubicBezTo>
                  <a:cubicBezTo>
                    <a:pt x="16703" y="4573"/>
                    <a:pt x="16730" y="4478"/>
                    <a:pt x="16764" y="4478"/>
                  </a:cubicBezTo>
                  <a:close/>
                  <a:moveTo>
                    <a:pt x="12192" y="4408"/>
                  </a:moveTo>
                  <a:cubicBezTo>
                    <a:pt x="12226" y="4408"/>
                    <a:pt x="12253" y="4502"/>
                    <a:pt x="12253" y="4619"/>
                  </a:cubicBezTo>
                  <a:cubicBezTo>
                    <a:pt x="12253" y="4735"/>
                    <a:pt x="12226" y="4829"/>
                    <a:pt x="12192" y="4829"/>
                  </a:cubicBezTo>
                  <a:cubicBezTo>
                    <a:pt x="12158" y="4829"/>
                    <a:pt x="12131" y="4735"/>
                    <a:pt x="12131" y="4619"/>
                  </a:cubicBezTo>
                  <a:cubicBezTo>
                    <a:pt x="12131" y="4502"/>
                    <a:pt x="12158" y="4408"/>
                    <a:pt x="12192" y="4408"/>
                  </a:cubicBezTo>
                  <a:close/>
                  <a:moveTo>
                    <a:pt x="17191" y="4338"/>
                  </a:moveTo>
                  <a:cubicBezTo>
                    <a:pt x="17224" y="4338"/>
                    <a:pt x="17252" y="4432"/>
                    <a:pt x="17252" y="4548"/>
                  </a:cubicBezTo>
                  <a:cubicBezTo>
                    <a:pt x="17252" y="4665"/>
                    <a:pt x="17224" y="4759"/>
                    <a:pt x="17191" y="4759"/>
                  </a:cubicBezTo>
                  <a:cubicBezTo>
                    <a:pt x="17157" y="4759"/>
                    <a:pt x="17130" y="4665"/>
                    <a:pt x="17130" y="4548"/>
                  </a:cubicBezTo>
                  <a:cubicBezTo>
                    <a:pt x="17130" y="4432"/>
                    <a:pt x="17157" y="4338"/>
                    <a:pt x="17191" y="4338"/>
                  </a:cubicBezTo>
                  <a:close/>
                  <a:moveTo>
                    <a:pt x="15687" y="4338"/>
                  </a:moveTo>
                  <a:cubicBezTo>
                    <a:pt x="15721" y="4338"/>
                    <a:pt x="15748" y="4432"/>
                    <a:pt x="15748" y="4548"/>
                  </a:cubicBezTo>
                  <a:cubicBezTo>
                    <a:pt x="15748" y="4665"/>
                    <a:pt x="15721" y="4759"/>
                    <a:pt x="15687" y="4759"/>
                  </a:cubicBezTo>
                  <a:cubicBezTo>
                    <a:pt x="15653" y="4759"/>
                    <a:pt x="15626" y="4665"/>
                    <a:pt x="15626" y="4548"/>
                  </a:cubicBezTo>
                  <a:cubicBezTo>
                    <a:pt x="15626" y="4432"/>
                    <a:pt x="15653" y="4338"/>
                    <a:pt x="15687" y="4338"/>
                  </a:cubicBezTo>
                  <a:close/>
                  <a:moveTo>
                    <a:pt x="14508" y="4338"/>
                  </a:moveTo>
                  <a:cubicBezTo>
                    <a:pt x="14542" y="4338"/>
                    <a:pt x="14569" y="4432"/>
                    <a:pt x="14569" y="4548"/>
                  </a:cubicBezTo>
                  <a:cubicBezTo>
                    <a:pt x="14569" y="4665"/>
                    <a:pt x="14542" y="4759"/>
                    <a:pt x="14508" y="4759"/>
                  </a:cubicBezTo>
                  <a:cubicBezTo>
                    <a:pt x="14475" y="4759"/>
                    <a:pt x="14447" y="4665"/>
                    <a:pt x="14447" y="4548"/>
                  </a:cubicBezTo>
                  <a:cubicBezTo>
                    <a:pt x="14447" y="4432"/>
                    <a:pt x="14475" y="4338"/>
                    <a:pt x="14508" y="4338"/>
                  </a:cubicBezTo>
                  <a:close/>
                  <a:moveTo>
                    <a:pt x="11542" y="4338"/>
                  </a:moveTo>
                  <a:cubicBezTo>
                    <a:pt x="11575" y="4338"/>
                    <a:pt x="11603" y="4432"/>
                    <a:pt x="11603" y="4548"/>
                  </a:cubicBezTo>
                  <a:cubicBezTo>
                    <a:pt x="11603" y="4665"/>
                    <a:pt x="11575" y="4759"/>
                    <a:pt x="11542" y="4759"/>
                  </a:cubicBezTo>
                  <a:cubicBezTo>
                    <a:pt x="11508" y="4759"/>
                    <a:pt x="11481" y="4665"/>
                    <a:pt x="11481" y="4548"/>
                  </a:cubicBezTo>
                  <a:cubicBezTo>
                    <a:pt x="11481" y="4432"/>
                    <a:pt x="11508" y="4338"/>
                    <a:pt x="11542" y="4338"/>
                  </a:cubicBezTo>
                  <a:close/>
                  <a:moveTo>
                    <a:pt x="11115" y="4338"/>
                  </a:moveTo>
                  <a:cubicBezTo>
                    <a:pt x="11149" y="4338"/>
                    <a:pt x="11176" y="4432"/>
                    <a:pt x="11176" y="4548"/>
                  </a:cubicBezTo>
                  <a:cubicBezTo>
                    <a:pt x="11176" y="4665"/>
                    <a:pt x="11149" y="4759"/>
                    <a:pt x="11115" y="4759"/>
                  </a:cubicBezTo>
                  <a:cubicBezTo>
                    <a:pt x="11081" y="4759"/>
                    <a:pt x="11054" y="4665"/>
                    <a:pt x="11054" y="4548"/>
                  </a:cubicBezTo>
                  <a:cubicBezTo>
                    <a:pt x="11054" y="4432"/>
                    <a:pt x="11081" y="4338"/>
                    <a:pt x="11115" y="4338"/>
                  </a:cubicBezTo>
                  <a:close/>
                  <a:moveTo>
                    <a:pt x="7457" y="4338"/>
                  </a:moveTo>
                  <a:cubicBezTo>
                    <a:pt x="7491" y="4338"/>
                    <a:pt x="7518" y="4432"/>
                    <a:pt x="7518" y="4548"/>
                  </a:cubicBezTo>
                  <a:cubicBezTo>
                    <a:pt x="7518" y="4665"/>
                    <a:pt x="7491" y="4759"/>
                    <a:pt x="7457" y="4759"/>
                  </a:cubicBezTo>
                  <a:cubicBezTo>
                    <a:pt x="7424" y="4759"/>
                    <a:pt x="7396" y="4665"/>
                    <a:pt x="7396" y="4548"/>
                  </a:cubicBezTo>
                  <a:cubicBezTo>
                    <a:pt x="7396" y="4432"/>
                    <a:pt x="7424" y="4338"/>
                    <a:pt x="7457" y="4338"/>
                  </a:cubicBezTo>
                  <a:close/>
                  <a:moveTo>
                    <a:pt x="3495" y="4338"/>
                  </a:moveTo>
                  <a:cubicBezTo>
                    <a:pt x="3529" y="4338"/>
                    <a:pt x="3556" y="4432"/>
                    <a:pt x="3556" y="4548"/>
                  </a:cubicBezTo>
                  <a:cubicBezTo>
                    <a:pt x="3556" y="4665"/>
                    <a:pt x="3529" y="4759"/>
                    <a:pt x="3495" y="4759"/>
                  </a:cubicBezTo>
                  <a:cubicBezTo>
                    <a:pt x="3461" y="4759"/>
                    <a:pt x="3434" y="4665"/>
                    <a:pt x="3434" y="4548"/>
                  </a:cubicBezTo>
                  <a:cubicBezTo>
                    <a:pt x="3434" y="4432"/>
                    <a:pt x="3461" y="4338"/>
                    <a:pt x="3495" y="4338"/>
                  </a:cubicBezTo>
                  <a:close/>
                  <a:moveTo>
                    <a:pt x="1463" y="4338"/>
                  </a:moveTo>
                  <a:cubicBezTo>
                    <a:pt x="1497" y="4338"/>
                    <a:pt x="1524" y="4432"/>
                    <a:pt x="1524" y="4548"/>
                  </a:cubicBezTo>
                  <a:cubicBezTo>
                    <a:pt x="1524" y="4665"/>
                    <a:pt x="1497" y="4759"/>
                    <a:pt x="1463" y="4759"/>
                  </a:cubicBezTo>
                  <a:cubicBezTo>
                    <a:pt x="1429" y="4759"/>
                    <a:pt x="1402" y="4665"/>
                    <a:pt x="1402" y="4548"/>
                  </a:cubicBezTo>
                  <a:cubicBezTo>
                    <a:pt x="1402" y="4432"/>
                    <a:pt x="1429" y="4338"/>
                    <a:pt x="1463" y="4338"/>
                  </a:cubicBezTo>
                  <a:close/>
                  <a:moveTo>
                    <a:pt x="13655" y="4268"/>
                  </a:moveTo>
                  <a:cubicBezTo>
                    <a:pt x="13689" y="4268"/>
                    <a:pt x="13716" y="4362"/>
                    <a:pt x="13716" y="4478"/>
                  </a:cubicBezTo>
                  <a:cubicBezTo>
                    <a:pt x="13716" y="4595"/>
                    <a:pt x="13689" y="4689"/>
                    <a:pt x="13655" y="4689"/>
                  </a:cubicBezTo>
                  <a:cubicBezTo>
                    <a:pt x="13621" y="4689"/>
                    <a:pt x="13594" y="4595"/>
                    <a:pt x="13594" y="4478"/>
                  </a:cubicBezTo>
                  <a:cubicBezTo>
                    <a:pt x="13594" y="4362"/>
                    <a:pt x="13621" y="4268"/>
                    <a:pt x="13655" y="4268"/>
                  </a:cubicBezTo>
                  <a:close/>
                  <a:moveTo>
                    <a:pt x="9957" y="4268"/>
                  </a:moveTo>
                  <a:cubicBezTo>
                    <a:pt x="9990" y="4268"/>
                    <a:pt x="10018" y="4362"/>
                    <a:pt x="10018" y="4478"/>
                  </a:cubicBezTo>
                  <a:cubicBezTo>
                    <a:pt x="10018" y="4595"/>
                    <a:pt x="9990" y="4689"/>
                    <a:pt x="9957" y="4689"/>
                  </a:cubicBezTo>
                  <a:cubicBezTo>
                    <a:pt x="9923" y="4689"/>
                    <a:pt x="9896" y="4595"/>
                    <a:pt x="9896" y="4478"/>
                  </a:cubicBezTo>
                  <a:cubicBezTo>
                    <a:pt x="9896" y="4362"/>
                    <a:pt x="9923" y="4268"/>
                    <a:pt x="9957" y="4268"/>
                  </a:cubicBezTo>
                  <a:close/>
                  <a:moveTo>
                    <a:pt x="9510" y="4268"/>
                  </a:moveTo>
                  <a:cubicBezTo>
                    <a:pt x="9543" y="4268"/>
                    <a:pt x="9571" y="4362"/>
                    <a:pt x="9571" y="4478"/>
                  </a:cubicBezTo>
                  <a:cubicBezTo>
                    <a:pt x="9571" y="4595"/>
                    <a:pt x="9543" y="4689"/>
                    <a:pt x="9510" y="4689"/>
                  </a:cubicBezTo>
                  <a:cubicBezTo>
                    <a:pt x="9476" y="4689"/>
                    <a:pt x="9449" y="4595"/>
                    <a:pt x="9449" y="4478"/>
                  </a:cubicBezTo>
                  <a:cubicBezTo>
                    <a:pt x="9449" y="4362"/>
                    <a:pt x="9476" y="4268"/>
                    <a:pt x="9510" y="4268"/>
                  </a:cubicBezTo>
                  <a:close/>
                  <a:moveTo>
                    <a:pt x="19954" y="4127"/>
                  </a:moveTo>
                  <a:cubicBezTo>
                    <a:pt x="19988" y="4127"/>
                    <a:pt x="20015" y="4222"/>
                    <a:pt x="20015" y="4338"/>
                  </a:cubicBezTo>
                  <a:cubicBezTo>
                    <a:pt x="20015" y="4454"/>
                    <a:pt x="19988" y="4549"/>
                    <a:pt x="19954" y="4549"/>
                  </a:cubicBezTo>
                  <a:cubicBezTo>
                    <a:pt x="19920" y="4549"/>
                    <a:pt x="19893" y="4454"/>
                    <a:pt x="19893" y="4338"/>
                  </a:cubicBezTo>
                  <a:cubicBezTo>
                    <a:pt x="19893" y="4222"/>
                    <a:pt x="19920" y="4127"/>
                    <a:pt x="19954" y="4127"/>
                  </a:cubicBezTo>
                  <a:close/>
                  <a:moveTo>
                    <a:pt x="16378" y="4127"/>
                  </a:moveTo>
                  <a:cubicBezTo>
                    <a:pt x="16411" y="4127"/>
                    <a:pt x="16439" y="4222"/>
                    <a:pt x="16439" y="4338"/>
                  </a:cubicBezTo>
                  <a:cubicBezTo>
                    <a:pt x="16439" y="4454"/>
                    <a:pt x="16411" y="4549"/>
                    <a:pt x="16378" y="4549"/>
                  </a:cubicBezTo>
                  <a:cubicBezTo>
                    <a:pt x="16344" y="4549"/>
                    <a:pt x="16317" y="4454"/>
                    <a:pt x="16317" y="4338"/>
                  </a:cubicBezTo>
                  <a:cubicBezTo>
                    <a:pt x="16317" y="4222"/>
                    <a:pt x="16344" y="4127"/>
                    <a:pt x="16378" y="4127"/>
                  </a:cubicBezTo>
                  <a:close/>
                  <a:moveTo>
                    <a:pt x="15281" y="4127"/>
                  </a:moveTo>
                  <a:cubicBezTo>
                    <a:pt x="15314" y="4127"/>
                    <a:pt x="15341" y="4222"/>
                    <a:pt x="15341" y="4338"/>
                  </a:cubicBezTo>
                  <a:cubicBezTo>
                    <a:pt x="15341" y="4454"/>
                    <a:pt x="15314" y="4549"/>
                    <a:pt x="15281" y="4549"/>
                  </a:cubicBezTo>
                  <a:cubicBezTo>
                    <a:pt x="15247" y="4549"/>
                    <a:pt x="15220" y="4454"/>
                    <a:pt x="15220" y="4338"/>
                  </a:cubicBezTo>
                  <a:cubicBezTo>
                    <a:pt x="15220" y="4222"/>
                    <a:pt x="15247" y="4127"/>
                    <a:pt x="15281" y="4127"/>
                  </a:cubicBezTo>
                  <a:close/>
                  <a:moveTo>
                    <a:pt x="14894" y="4127"/>
                  </a:moveTo>
                  <a:cubicBezTo>
                    <a:pt x="14928" y="4127"/>
                    <a:pt x="14955" y="4222"/>
                    <a:pt x="14955" y="4338"/>
                  </a:cubicBezTo>
                  <a:cubicBezTo>
                    <a:pt x="14955" y="4454"/>
                    <a:pt x="14928" y="4549"/>
                    <a:pt x="14894" y="4549"/>
                  </a:cubicBezTo>
                  <a:cubicBezTo>
                    <a:pt x="14861" y="4549"/>
                    <a:pt x="14833" y="4454"/>
                    <a:pt x="14833" y="4338"/>
                  </a:cubicBezTo>
                  <a:cubicBezTo>
                    <a:pt x="14833" y="4222"/>
                    <a:pt x="14861" y="4127"/>
                    <a:pt x="14894" y="4127"/>
                  </a:cubicBezTo>
                  <a:close/>
                  <a:moveTo>
                    <a:pt x="14041" y="4127"/>
                  </a:moveTo>
                  <a:cubicBezTo>
                    <a:pt x="14075" y="4127"/>
                    <a:pt x="14102" y="4222"/>
                    <a:pt x="14102" y="4338"/>
                  </a:cubicBezTo>
                  <a:cubicBezTo>
                    <a:pt x="14102" y="4454"/>
                    <a:pt x="14075" y="4549"/>
                    <a:pt x="14041" y="4549"/>
                  </a:cubicBezTo>
                  <a:cubicBezTo>
                    <a:pt x="14007" y="4549"/>
                    <a:pt x="13980" y="4454"/>
                    <a:pt x="13980" y="4338"/>
                  </a:cubicBezTo>
                  <a:cubicBezTo>
                    <a:pt x="13980" y="4222"/>
                    <a:pt x="14007" y="4127"/>
                    <a:pt x="14041" y="4127"/>
                  </a:cubicBezTo>
                  <a:close/>
                  <a:moveTo>
                    <a:pt x="13228" y="4057"/>
                  </a:moveTo>
                  <a:cubicBezTo>
                    <a:pt x="13262" y="4057"/>
                    <a:pt x="13289" y="4152"/>
                    <a:pt x="13289" y="4268"/>
                  </a:cubicBezTo>
                  <a:cubicBezTo>
                    <a:pt x="13289" y="4384"/>
                    <a:pt x="13262" y="4478"/>
                    <a:pt x="13228" y="4478"/>
                  </a:cubicBezTo>
                  <a:cubicBezTo>
                    <a:pt x="13195" y="4478"/>
                    <a:pt x="13167" y="4384"/>
                    <a:pt x="13167" y="4268"/>
                  </a:cubicBezTo>
                  <a:cubicBezTo>
                    <a:pt x="13167" y="4152"/>
                    <a:pt x="13195" y="4057"/>
                    <a:pt x="13228" y="4057"/>
                  </a:cubicBezTo>
                  <a:close/>
                  <a:moveTo>
                    <a:pt x="7031" y="4057"/>
                  </a:moveTo>
                  <a:cubicBezTo>
                    <a:pt x="7064" y="4057"/>
                    <a:pt x="7092" y="4152"/>
                    <a:pt x="7092" y="4268"/>
                  </a:cubicBezTo>
                  <a:cubicBezTo>
                    <a:pt x="7092" y="4384"/>
                    <a:pt x="7064" y="4478"/>
                    <a:pt x="7031" y="4478"/>
                  </a:cubicBezTo>
                  <a:cubicBezTo>
                    <a:pt x="6997" y="4478"/>
                    <a:pt x="6970" y="4384"/>
                    <a:pt x="6970" y="4268"/>
                  </a:cubicBezTo>
                  <a:cubicBezTo>
                    <a:pt x="6970" y="4152"/>
                    <a:pt x="6997" y="4057"/>
                    <a:pt x="7031" y="4057"/>
                  </a:cubicBezTo>
                  <a:close/>
                  <a:moveTo>
                    <a:pt x="4552" y="4057"/>
                  </a:moveTo>
                  <a:cubicBezTo>
                    <a:pt x="4585" y="4057"/>
                    <a:pt x="4613" y="4152"/>
                    <a:pt x="4613" y="4268"/>
                  </a:cubicBezTo>
                  <a:cubicBezTo>
                    <a:pt x="4613" y="4384"/>
                    <a:pt x="4585" y="4478"/>
                    <a:pt x="4552" y="4478"/>
                  </a:cubicBezTo>
                  <a:cubicBezTo>
                    <a:pt x="4518" y="4478"/>
                    <a:pt x="4491" y="4384"/>
                    <a:pt x="4491" y="4268"/>
                  </a:cubicBezTo>
                  <a:cubicBezTo>
                    <a:pt x="4491" y="4152"/>
                    <a:pt x="4518" y="4057"/>
                    <a:pt x="4552" y="4057"/>
                  </a:cubicBezTo>
                  <a:close/>
                  <a:moveTo>
                    <a:pt x="5263" y="3987"/>
                  </a:moveTo>
                  <a:cubicBezTo>
                    <a:pt x="5297" y="3987"/>
                    <a:pt x="5324" y="4081"/>
                    <a:pt x="5324" y="4198"/>
                  </a:cubicBezTo>
                  <a:cubicBezTo>
                    <a:pt x="5324" y="4314"/>
                    <a:pt x="5297" y="4408"/>
                    <a:pt x="5263" y="4408"/>
                  </a:cubicBezTo>
                  <a:cubicBezTo>
                    <a:pt x="5229" y="4408"/>
                    <a:pt x="5202" y="4314"/>
                    <a:pt x="5202" y="4198"/>
                  </a:cubicBezTo>
                  <a:cubicBezTo>
                    <a:pt x="5202" y="4081"/>
                    <a:pt x="5229" y="3987"/>
                    <a:pt x="5263" y="3987"/>
                  </a:cubicBezTo>
                  <a:close/>
                  <a:moveTo>
                    <a:pt x="1036" y="3987"/>
                  </a:moveTo>
                  <a:cubicBezTo>
                    <a:pt x="1070" y="3987"/>
                    <a:pt x="1097" y="4081"/>
                    <a:pt x="1097" y="4198"/>
                  </a:cubicBezTo>
                  <a:cubicBezTo>
                    <a:pt x="1097" y="4314"/>
                    <a:pt x="1070" y="4408"/>
                    <a:pt x="1036" y="4408"/>
                  </a:cubicBezTo>
                  <a:cubicBezTo>
                    <a:pt x="1003" y="4408"/>
                    <a:pt x="975" y="4314"/>
                    <a:pt x="975" y="4198"/>
                  </a:cubicBezTo>
                  <a:cubicBezTo>
                    <a:pt x="975" y="4081"/>
                    <a:pt x="1003" y="3987"/>
                    <a:pt x="1036" y="3987"/>
                  </a:cubicBezTo>
                  <a:close/>
                  <a:moveTo>
                    <a:pt x="20990" y="3917"/>
                  </a:moveTo>
                  <a:cubicBezTo>
                    <a:pt x="21024" y="3917"/>
                    <a:pt x="21051" y="4011"/>
                    <a:pt x="21051" y="4127"/>
                  </a:cubicBezTo>
                  <a:cubicBezTo>
                    <a:pt x="21051" y="4244"/>
                    <a:pt x="21024" y="4338"/>
                    <a:pt x="20990" y="4338"/>
                  </a:cubicBezTo>
                  <a:cubicBezTo>
                    <a:pt x="20957" y="4338"/>
                    <a:pt x="20929" y="4244"/>
                    <a:pt x="20929" y="4127"/>
                  </a:cubicBezTo>
                  <a:cubicBezTo>
                    <a:pt x="20929" y="4011"/>
                    <a:pt x="20957" y="3917"/>
                    <a:pt x="20990" y="3917"/>
                  </a:cubicBezTo>
                  <a:close/>
                  <a:moveTo>
                    <a:pt x="5649" y="3917"/>
                  </a:moveTo>
                  <a:cubicBezTo>
                    <a:pt x="5683" y="3917"/>
                    <a:pt x="5710" y="4011"/>
                    <a:pt x="5710" y="4127"/>
                  </a:cubicBezTo>
                  <a:cubicBezTo>
                    <a:pt x="5710" y="4244"/>
                    <a:pt x="5683" y="4338"/>
                    <a:pt x="5649" y="4338"/>
                  </a:cubicBezTo>
                  <a:cubicBezTo>
                    <a:pt x="5615" y="4338"/>
                    <a:pt x="5588" y="4244"/>
                    <a:pt x="5588" y="4127"/>
                  </a:cubicBezTo>
                  <a:cubicBezTo>
                    <a:pt x="5588" y="4011"/>
                    <a:pt x="5615" y="3917"/>
                    <a:pt x="5649" y="3917"/>
                  </a:cubicBezTo>
                  <a:close/>
                  <a:moveTo>
                    <a:pt x="19507" y="3847"/>
                  </a:moveTo>
                  <a:cubicBezTo>
                    <a:pt x="19541" y="3847"/>
                    <a:pt x="19568" y="3941"/>
                    <a:pt x="19568" y="4057"/>
                  </a:cubicBezTo>
                  <a:cubicBezTo>
                    <a:pt x="19568" y="4174"/>
                    <a:pt x="19541" y="4268"/>
                    <a:pt x="19507" y="4268"/>
                  </a:cubicBezTo>
                  <a:cubicBezTo>
                    <a:pt x="19473" y="4268"/>
                    <a:pt x="19446" y="4174"/>
                    <a:pt x="19446" y="4057"/>
                  </a:cubicBezTo>
                  <a:cubicBezTo>
                    <a:pt x="19446" y="3941"/>
                    <a:pt x="19473" y="3847"/>
                    <a:pt x="19507" y="3847"/>
                  </a:cubicBezTo>
                  <a:close/>
                  <a:moveTo>
                    <a:pt x="12842" y="3847"/>
                  </a:moveTo>
                  <a:cubicBezTo>
                    <a:pt x="12876" y="3847"/>
                    <a:pt x="12903" y="3941"/>
                    <a:pt x="12903" y="4057"/>
                  </a:cubicBezTo>
                  <a:cubicBezTo>
                    <a:pt x="12903" y="4174"/>
                    <a:pt x="12876" y="4268"/>
                    <a:pt x="12842" y="4268"/>
                  </a:cubicBezTo>
                  <a:cubicBezTo>
                    <a:pt x="12808" y="4268"/>
                    <a:pt x="12781" y="4174"/>
                    <a:pt x="12781" y="4057"/>
                  </a:cubicBezTo>
                  <a:cubicBezTo>
                    <a:pt x="12781" y="3941"/>
                    <a:pt x="12808" y="3847"/>
                    <a:pt x="12842" y="3847"/>
                  </a:cubicBezTo>
                  <a:close/>
                  <a:moveTo>
                    <a:pt x="9042" y="3847"/>
                  </a:moveTo>
                  <a:cubicBezTo>
                    <a:pt x="9076" y="3847"/>
                    <a:pt x="9103" y="3941"/>
                    <a:pt x="9103" y="4057"/>
                  </a:cubicBezTo>
                  <a:cubicBezTo>
                    <a:pt x="9103" y="4174"/>
                    <a:pt x="9076" y="4268"/>
                    <a:pt x="9042" y="4268"/>
                  </a:cubicBezTo>
                  <a:cubicBezTo>
                    <a:pt x="9009" y="4268"/>
                    <a:pt x="8981" y="4174"/>
                    <a:pt x="8981" y="4057"/>
                  </a:cubicBezTo>
                  <a:cubicBezTo>
                    <a:pt x="8981" y="3941"/>
                    <a:pt x="9009" y="3847"/>
                    <a:pt x="9042" y="3847"/>
                  </a:cubicBezTo>
                  <a:close/>
                  <a:moveTo>
                    <a:pt x="6421" y="3847"/>
                  </a:moveTo>
                  <a:cubicBezTo>
                    <a:pt x="6455" y="3847"/>
                    <a:pt x="6482" y="3941"/>
                    <a:pt x="6482" y="4057"/>
                  </a:cubicBezTo>
                  <a:cubicBezTo>
                    <a:pt x="6482" y="4174"/>
                    <a:pt x="6455" y="4268"/>
                    <a:pt x="6421" y="4268"/>
                  </a:cubicBezTo>
                  <a:cubicBezTo>
                    <a:pt x="6387" y="4268"/>
                    <a:pt x="6360" y="4174"/>
                    <a:pt x="6360" y="4057"/>
                  </a:cubicBezTo>
                  <a:cubicBezTo>
                    <a:pt x="6360" y="3941"/>
                    <a:pt x="6387" y="3847"/>
                    <a:pt x="6421" y="3847"/>
                  </a:cubicBezTo>
                  <a:close/>
                  <a:moveTo>
                    <a:pt x="224" y="3777"/>
                  </a:moveTo>
                  <a:cubicBezTo>
                    <a:pt x="257" y="3777"/>
                    <a:pt x="284" y="3871"/>
                    <a:pt x="284" y="3987"/>
                  </a:cubicBezTo>
                  <a:cubicBezTo>
                    <a:pt x="284" y="4103"/>
                    <a:pt x="257" y="4198"/>
                    <a:pt x="224" y="4198"/>
                  </a:cubicBezTo>
                  <a:cubicBezTo>
                    <a:pt x="190" y="4198"/>
                    <a:pt x="163" y="4103"/>
                    <a:pt x="163" y="3987"/>
                  </a:cubicBezTo>
                  <a:cubicBezTo>
                    <a:pt x="163" y="3871"/>
                    <a:pt x="190" y="3777"/>
                    <a:pt x="224" y="3777"/>
                  </a:cubicBezTo>
                  <a:close/>
                  <a:moveTo>
                    <a:pt x="19101" y="3706"/>
                  </a:moveTo>
                  <a:cubicBezTo>
                    <a:pt x="19134" y="3706"/>
                    <a:pt x="19162" y="3801"/>
                    <a:pt x="19162" y="3917"/>
                  </a:cubicBezTo>
                  <a:cubicBezTo>
                    <a:pt x="19162" y="4033"/>
                    <a:pt x="19134" y="4127"/>
                    <a:pt x="19101" y="4127"/>
                  </a:cubicBezTo>
                  <a:cubicBezTo>
                    <a:pt x="19067" y="4127"/>
                    <a:pt x="19040" y="4033"/>
                    <a:pt x="19040" y="3917"/>
                  </a:cubicBezTo>
                  <a:cubicBezTo>
                    <a:pt x="19040" y="3801"/>
                    <a:pt x="19067" y="3706"/>
                    <a:pt x="19101" y="3706"/>
                  </a:cubicBezTo>
                  <a:close/>
                  <a:moveTo>
                    <a:pt x="10363" y="3636"/>
                  </a:moveTo>
                  <a:cubicBezTo>
                    <a:pt x="10397" y="3636"/>
                    <a:pt x="10424" y="3731"/>
                    <a:pt x="10424" y="3847"/>
                  </a:cubicBezTo>
                  <a:cubicBezTo>
                    <a:pt x="10424" y="3963"/>
                    <a:pt x="10397" y="4057"/>
                    <a:pt x="10363" y="4057"/>
                  </a:cubicBezTo>
                  <a:cubicBezTo>
                    <a:pt x="10329" y="4057"/>
                    <a:pt x="10302" y="3963"/>
                    <a:pt x="10302" y="3847"/>
                  </a:cubicBezTo>
                  <a:cubicBezTo>
                    <a:pt x="10302" y="3731"/>
                    <a:pt x="10329" y="3636"/>
                    <a:pt x="10363" y="3636"/>
                  </a:cubicBezTo>
                  <a:close/>
                  <a:moveTo>
                    <a:pt x="8636" y="3636"/>
                  </a:moveTo>
                  <a:cubicBezTo>
                    <a:pt x="8670" y="3636"/>
                    <a:pt x="8697" y="3731"/>
                    <a:pt x="8697" y="3847"/>
                  </a:cubicBezTo>
                  <a:cubicBezTo>
                    <a:pt x="8697" y="3963"/>
                    <a:pt x="8670" y="4057"/>
                    <a:pt x="8636" y="4057"/>
                  </a:cubicBezTo>
                  <a:cubicBezTo>
                    <a:pt x="8602" y="4057"/>
                    <a:pt x="8575" y="3963"/>
                    <a:pt x="8575" y="3847"/>
                  </a:cubicBezTo>
                  <a:cubicBezTo>
                    <a:pt x="8575" y="3731"/>
                    <a:pt x="8602" y="3636"/>
                    <a:pt x="8636" y="3636"/>
                  </a:cubicBezTo>
                  <a:close/>
                  <a:moveTo>
                    <a:pt x="20625" y="3566"/>
                  </a:moveTo>
                  <a:cubicBezTo>
                    <a:pt x="20658" y="3566"/>
                    <a:pt x="20686" y="3660"/>
                    <a:pt x="20686" y="3777"/>
                  </a:cubicBezTo>
                  <a:cubicBezTo>
                    <a:pt x="20686" y="3893"/>
                    <a:pt x="20658" y="3987"/>
                    <a:pt x="20625" y="3987"/>
                  </a:cubicBezTo>
                  <a:cubicBezTo>
                    <a:pt x="20591" y="3987"/>
                    <a:pt x="20564" y="3893"/>
                    <a:pt x="20564" y="3777"/>
                  </a:cubicBezTo>
                  <a:cubicBezTo>
                    <a:pt x="20564" y="3660"/>
                    <a:pt x="20591" y="3566"/>
                    <a:pt x="20625" y="3566"/>
                  </a:cubicBezTo>
                  <a:close/>
                  <a:moveTo>
                    <a:pt x="4166" y="3566"/>
                  </a:moveTo>
                  <a:cubicBezTo>
                    <a:pt x="4199" y="3566"/>
                    <a:pt x="4227" y="3660"/>
                    <a:pt x="4227" y="3777"/>
                  </a:cubicBezTo>
                  <a:cubicBezTo>
                    <a:pt x="4227" y="3893"/>
                    <a:pt x="4199" y="3987"/>
                    <a:pt x="4166" y="3987"/>
                  </a:cubicBezTo>
                  <a:cubicBezTo>
                    <a:pt x="4132" y="3987"/>
                    <a:pt x="4105" y="3893"/>
                    <a:pt x="4105" y="3777"/>
                  </a:cubicBezTo>
                  <a:cubicBezTo>
                    <a:pt x="4105" y="3660"/>
                    <a:pt x="4132" y="3566"/>
                    <a:pt x="4166" y="3566"/>
                  </a:cubicBezTo>
                  <a:close/>
                  <a:moveTo>
                    <a:pt x="589" y="3566"/>
                  </a:moveTo>
                  <a:cubicBezTo>
                    <a:pt x="623" y="3566"/>
                    <a:pt x="650" y="3660"/>
                    <a:pt x="650" y="3777"/>
                  </a:cubicBezTo>
                  <a:cubicBezTo>
                    <a:pt x="650" y="3893"/>
                    <a:pt x="623" y="3987"/>
                    <a:pt x="589" y="3987"/>
                  </a:cubicBezTo>
                  <a:cubicBezTo>
                    <a:pt x="556" y="3987"/>
                    <a:pt x="528" y="3893"/>
                    <a:pt x="528" y="3777"/>
                  </a:cubicBezTo>
                  <a:cubicBezTo>
                    <a:pt x="528" y="3660"/>
                    <a:pt x="556" y="3566"/>
                    <a:pt x="589" y="3566"/>
                  </a:cubicBezTo>
                  <a:close/>
                  <a:moveTo>
                    <a:pt x="11907" y="3496"/>
                  </a:moveTo>
                  <a:cubicBezTo>
                    <a:pt x="11941" y="3496"/>
                    <a:pt x="11968" y="3590"/>
                    <a:pt x="11968" y="3706"/>
                  </a:cubicBezTo>
                  <a:cubicBezTo>
                    <a:pt x="11968" y="3823"/>
                    <a:pt x="11941" y="3917"/>
                    <a:pt x="11907" y="3917"/>
                  </a:cubicBezTo>
                  <a:cubicBezTo>
                    <a:pt x="11874" y="3917"/>
                    <a:pt x="11846" y="3823"/>
                    <a:pt x="11846" y="3706"/>
                  </a:cubicBezTo>
                  <a:cubicBezTo>
                    <a:pt x="11846" y="3590"/>
                    <a:pt x="11874" y="3496"/>
                    <a:pt x="11907" y="3496"/>
                  </a:cubicBezTo>
                  <a:close/>
                  <a:moveTo>
                    <a:pt x="18085" y="3426"/>
                  </a:moveTo>
                  <a:cubicBezTo>
                    <a:pt x="18118" y="3426"/>
                    <a:pt x="18146" y="3520"/>
                    <a:pt x="18146" y="3636"/>
                  </a:cubicBezTo>
                  <a:cubicBezTo>
                    <a:pt x="18146" y="3753"/>
                    <a:pt x="18118" y="3847"/>
                    <a:pt x="18085" y="3847"/>
                  </a:cubicBezTo>
                  <a:cubicBezTo>
                    <a:pt x="18051" y="3847"/>
                    <a:pt x="18024" y="3753"/>
                    <a:pt x="18024" y="3636"/>
                  </a:cubicBezTo>
                  <a:cubicBezTo>
                    <a:pt x="18024" y="3520"/>
                    <a:pt x="18051" y="3426"/>
                    <a:pt x="18085" y="3426"/>
                  </a:cubicBezTo>
                  <a:close/>
                  <a:moveTo>
                    <a:pt x="8250" y="3426"/>
                  </a:moveTo>
                  <a:cubicBezTo>
                    <a:pt x="8284" y="3426"/>
                    <a:pt x="8311" y="3520"/>
                    <a:pt x="8311" y="3636"/>
                  </a:cubicBezTo>
                  <a:cubicBezTo>
                    <a:pt x="8311" y="3753"/>
                    <a:pt x="8284" y="3847"/>
                    <a:pt x="8250" y="3847"/>
                  </a:cubicBezTo>
                  <a:cubicBezTo>
                    <a:pt x="8216" y="3847"/>
                    <a:pt x="8189" y="3753"/>
                    <a:pt x="8189" y="3636"/>
                  </a:cubicBezTo>
                  <a:cubicBezTo>
                    <a:pt x="8189" y="3520"/>
                    <a:pt x="8216" y="3426"/>
                    <a:pt x="8250" y="3426"/>
                  </a:cubicBezTo>
                  <a:close/>
                  <a:moveTo>
                    <a:pt x="7782" y="3426"/>
                  </a:moveTo>
                  <a:cubicBezTo>
                    <a:pt x="7816" y="3426"/>
                    <a:pt x="7843" y="3520"/>
                    <a:pt x="7843" y="3636"/>
                  </a:cubicBezTo>
                  <a:cubicBezTo>
                    <a:pt x="7843" y="3753"/>
                    <a:pt x="7816" y="3847"/>
                    <a:pt x="7782" y="3847"/>
                  </a:cubicBezTo>
                  <a:cubicBezTo>
                    <a:pt x="7749" y="3847"/>
                    <a:pt x="7722" y="3753"/>
                    <a:pt x="7722" y="3636"/>
                  </a:cubicBezTo>
                  <a:cubicBezTo>
                    <a:pt x="7722" y="3520"/>
                    <a:pt x="7749" y="3426"/>
                    <a:pt x="7782" y="3426"/>
                  </a:cubicBezTo>
                  <a:close/>
                  <a:moveTo>
                    <a:pt x="4897" y="3426"/>
                  </a:moveTo>
                  <a:cubicBezTo>
                    <a:pt x="4931" y="3426"/>
                    <a:pt x="4958" y="3520"/>
                    <a:pt x="4958" y="3636"/>
                  </a:cubicBezTo>
                  <a:cubicBezTo>
                    <a:pt x="4958" y="3753"/>
                    <a:pt x="4931" y="3847"/>
                    <a:pt x="4897" y="3847"/>
                  </a:cubicBezTo>
                  <a:cubicBezTo>
                    <a:pt x="4863" y="3847"/>
                    <a:pt x="4836" y="3753"/>
                    <a:pt x="4836" y="3636"/>
                  </a:cubicBezTo>
                  <a:cubicBezTo>
                    <a:pt x="4836" y="3520"/>
                    <a:pt x="4863" y="3426"/>
                    <a:pt x="4897" y="3426"/>
                  </a:cubicBezTo>
                  <a:close/>
                  <a:moveTo>
                    <a:pt x="3048" y="3426"/>
                  </a:moveTo>
                  <a:cubicBezTo>
                    <a:pt x="3082" y="3426"/>
                    <a:pt x="3109" y="3520"/>
                    <a:pt x="3109" y="3636"/>
                  </a:cubicBezTo>
                  <a:cubicBezTo>
                    <a:pt x="3109" y="3753"/>
                    <a:pt x="3082" y="3847"/>
                    <a:pt x="3048" y="3847"/>
                  </a:cubicBezTo>
                  <a:cubicBezTo>
                    <a:pt x="3014" y="3847"/>
                    <a:pt x="2987" y="3753"/>
                    <a:pt x="2987" y="3636"/>
                  </a:cubicBezTo>
                  <a:cubicBezTo>
                    <a:pt x="2987" y="3520"/>
                    <a:pt x="3014" y="3426"/>
                    <a:pt x="3048" y="3426"/>
                  </a:cubicBezTo>
                  <a:close/>
                  <a:moveTo>
                    <a:pt x="1869" y="3426"/>
                  </a:moveTo>
                  <a:cubicBezTo>
                    <a:pt x="1903" y="3426"/>
                    <a:pt x="1930" y="3520"/>
                    <a:pt x="1930" y="3636"/>
                  </a:cubicBezTo>
                  <a:cubicBezTo>
                    <a:pt x="1930" y="3753"/>
                    <a:pt x="1903" y="3847"/>
                    <a:pt x="1869" y="3847"/>
                  </a:cubicBezTo>
                  <a:cubicBezTo>
                    <a:pt x="1836" y="3847"/>
                    <a:pt x="1808" y="3753"/>
                    <a:pt x="1808" y="3636"/>
                  </a:cubicBezTo>
                  <a:cubicBezTo>
                    <a:pt x="1808" y="3520"/>
                    <a:pt x="1836" y="3426"/>
                    <a:pt x="1869" y="3426"/>
                  </a:cubicBezTo>
                  <a:close/>
                  <a:moveTo>
                    <a:pt x="21397" y="3356"/>
                  </a:moveTo>
                  <a:cubicBezTo>
                    <a:pt x="21430" y="3356"/>
                    <a:pt x="21458" y="3450"/>
                    <a:pt x="21458" y="3566"/>
                  </a:cubicBezTo>
                  <a:cubicBezTo>
                    <a:pt x="21458" y="3682"/>
                    <a:pt x="21430" y="3777"/>
                    <a:pt x="21397" y="3777"/>
                  </a:cubicBezTo>
                  <a:cubicBezTo>
                    <a:pt x="21363" y="3777"/>
                    <a:pt x="21336" y="3682"/>
                    <a:pt x="21336" y="3566"/>
                  </a:cubicBezTo>
                  <a:cubicBezTo>
                    <a:pt x="21336" y="3450"/>
                    <a:pt x="21363" y="3356"/>
                    <a:pt x="21397" y="3356"/>
                  </a:cubicBezTo>
                  <a:close/>
                  <a:moveTo>
                    <a:pt x="18613" y="3356"/>
                  </a:moveTo>
                  <a:cubicBezTo>
                    <a:pt x="18647" y="3356"/>
                    <a:pt x="18674" y="3450"/>
                    <a:pt x="18674" y="3566"/>
                  </a:cubicBezTo>
                  <a:cubicBezTo>
                    <a:pt x="18674" y="3682"/>
                    <a:pt x="18647" y="3777"/>
                    <a:pt x="18613" y="3777"/>
                  </a:cubicBezTo>
                  <a:cubicBezTo>
                    <a:pt x="18579" y="3777"/>
                    <a:pt x="18552" y="3682"/>
                    <a:pt x="18552" y="3566"/>
                  </a:cubicBezTo>
                  <a:cubicBezTo>
                    <a:pt x="18552" y="3450"/>
                    <a:pt x="18579" y="3356"/>
                    <a:pt x="18613" y="3356"/>
                  </a:cubicBezTo>
                  <a:close/>
                  <a:moveTo>
                    <a:pt x="6116" y="3356"/>
                  </a:moveTo>
                  <a:cubicBezTo>
                    <a:pt x="6150" y="3356"/>
                    <a:pt x="6177" y="3450"/>
                    <a:pt x="6177" y="3566"/>
                  </a:cubicBezTo>
                  <a:cubicBezTo>
                    <a:pt x="6177" y="3682"/>
                    <a:pt x="6150" y="3777"/>
                    <a:pt x="6116" y="3777"/>
                  </a:cubicBezTo>
                  <a:cubicBezTo>
                    <a:pt x="6083" y="3777"/>
                    <a:pt x="6055" y="3682"/>
                    <a:pt x="6055" y="3566"/>
                  </a:cubicBezTo>
                  <a:cubicBezTo>
                    <a:pt x="6055" y="3450"/>
                    <a:pt x="6083" y="3356"/>
                    <a:pt x="6116" y="3356"/>
                  </a:cubicBezTo>
                  <a:close/>
                  <a:moveTo>
                    <a:pt x="2276" y="3356"/>
                  </a:moveTo>
                  <a:cubicBezTo>
                    <a:pt x="2309" y="3356"/>
                    <a:pt x="2337" y="3450"/>
                    <a:pt x="2337" y="3566"/>
                  </a:cubicBezTo>
                  <a:cubicBezTo>
                    <a:pt x="2337" y="3682"/>
                    <a:pt x="2309" y="3777"/>
                    <a:pt x="2276" y="3777"/>
                  </a:cubicBezTo>
                  <a:cubicBezTo>
                    <a:pt x="2242" y="3777"/>
                    <a:pt x="2215" y="3682"/>
                    <a:pt x="2215" y="3566"/>
                  </a:cubicBezTo>
                  <a:cubicBezTo>
                    <a:pt x="2215" y="3450"/>
                    <a:pt x="2242" y="3356"/>
                    <a:pt x="2276" y="3356"/>
                  </a:cubicBezTo>
                  <a:close/>
                  <a:moveTo>
                    <a:pt x="15931" y="3215"/>
                  </a:moveTo>
                  <a:cubicBezTo>
                    <a:pt x="15964" y="3215"/>
                    <a:pt x="15992" y="3310"/>
                    <a:pt x="15992" y="3426"/>
                  </a:cubicBezTo>
                  <a:cubicBezTo>
                    <a:pt x="15992" y="3542"/>
                    <a:pt x="15964" y="3636"/>
                    <a:pt x="15931" y="3636"/>
                  </a:cubicBezTo>
                  <a:cubicBezTo>
                    <a:pt x="15897" y="3636"/>
                    <a:pt x="15870" y="3542"/>
                    <a:pt x="15870" y="3426"/>
                  </a:cubicBezTo>
                  <a:cubicBezTo>
                    <a:pt x="15870" y="3310"/>
                    <a:pt x="15897" y="3215"/>
                    <a:pt x="15931" y="3215"/>
                  </a:cubicBezTo>
                  <a:close/>
                  <a:moveTo>
                    <a:pt x="16784" y="3145"/>
                  </a:moveTo>
                  <a:cubicBezTo>
                    <a:pt x="16818" y="3145"/>
                    <a:pt x="16845" y="3239"/>
                    <a:pt x="16845" y="3356"/>
                  </a:cubicBezTo>
                  <a:cubicBezTo>
                    <a:pt x="16845" y="3472"/>
                    <a:pt x="16818" y="3566"/>
                    <a:pt x="16784" y="3566"/>
                  </a:cubicBezTo>
                  <a:cubicBezTo>
                    <a:pt x="16751" y="3566"/>
                    <a:pt x="16723" y="3472"/>
                    <a:pt x="16723" y="3356"/>
                  </a:cubicBezTo>
                  <a:cubicBezTo>
                    <a:pt x="16723" y="3239"/>
                    <a:pt x="16751" y="3145"/>
                    <a:pt x="16784" y="3145"/>
                  </a:cubicBezTo>
                  <a:close/>
                  <a:moveTo>
                    <a:pt x="12354" y="3145"/>
                  </a:moveTo>
                  <a:cubicBezTo>
                    <a:pt x="12388" y="3145"/>
                    <a:pt x="12415" y="3239"/>
                    <a:pt x="12415" y="3356"/>
                  </a:cubicBezTo>
                  <a:cubicBezTo>
                    <a:pt x="12415" y="3472"/>
                    <a:pt x="12388" y="3566"/>
                    <a:pt x="12354" y="3566"/>
                  </a:cubicBezTo>
                  <a:cubicBezTo>
                    <a:pt x="12321" y="3566"/>
                    <a:pt x="12294" y="3472"/>
                    <a:pt x="12294" y="3356"/>
                  </a:cubicBezTo>
                  <a:cubicBezTo>
                    <a:pt x="12294" y="3239"/>
                    <a:pt x="12321" y="3145"/>
                    <a:pt x="12354" y="3145"/>
                  </a:cubicBezTo>
                  <a:close/>
                  <a:moveTo>
                    <a:pt x="3800" y="3145"/>
                  </a:moveTo>
                  <a:cubicBezTo>
                    <a:pt x="3833" y="3145"/>
                    <a:pt x="3861" y="3239"/>
                    <a:pt x="3861" y="3356"/>
                  </a:cubicBezTo>
                  <a:cubicBezTo>
                    <a:pt x="3861" y="3472"/>
                    <a:pt x="3833" y="3566"/>
                    <a:pt x="3800" y="3566"/>
                  </a:cubicBezTo>
                  <a:cubicBezTo>
                    <a:pt x="3766" y="3566"/>
                    <a:pt x="3739" y="3472"/>
                    <a:pt x="3739" y="3356"/>
                  </a:cubicBezTo>
                  <a:cubicBezTo>
                    <a:pt x="3739" y="3239"/>
                    <a:pt x="3766" y="3145"/>
                    <a:pt x="3800" y="3145"/>
                  </a:cubicBezTo>
                  <a:close/>
                  <a:moveTo>
                    <a:pt x="17292" y="3075"/>
                  </a:moveTo>
                  <a:cubicBezTo>
                    <a:pt x="17326" y="3075"/>
                    <a:pt x="17353" y="3169"/>
                    <a:pt x="17353" y="3285"/>
                  </a:cubicBezTo>
                  <a:cubicBezTo>
                    <a:pt x="17353" y="3402"/>
                    <a:pt x="17326" y="3496"/>
                    <a:pt x="17292" y="3496"/>
                  </a:cubicBezTo>
                  <a:cubicBezTo>
                    <a:pt x="17259" y="3496"/>
                    <a:pt x="17231" y="3402"/>
                    <a:pt x="17231" y="3285"/>
                  </a:cubicBezTo>
                  <a:cubicBezTo>
                    <a:pt x="17231" y="3169"/>
                    <a:pt x="17259" y="3075"/>
                    <a:pt x="17292" y="3075"/>
                  </a:cubicBezTo>
                  <a:close/>
                  <a:moveTo>
                    <a:pt x="14265" y="3075"/>
                  </a:moveTo>
                  <a:cubicBezTo>
                    <a:pt x="14298" y="3075"/>
                    <a:pt x="14325" y="3169"/>
                    <a:pt x="14325" y="3285"/>
                  </a:cubicBezTo>
                  <a:cubicBezTo>
                    <a:pt x="14325" y="3402"/>
                    <a:pt x="14298" y="3496"/>
                    <a:pt x="14265" y="3496"/>
                  </a:cubicBezTo>
                  <a:cubicBezTo>
                    <a:pt x="14231" y="3496"/>
                    <a:pt x="14204" y="3402"/>
                    <a:pt x="14204" y="3285"/>
                  </a:cubicBezTo>
                  <a:cubicBezTo>
                    <a:pt x="14204" y="3169"/>
                    <a:pt x="14231" y="3075"/>
                    <a:pt x="14265" y="3075"/>
                  </a:cubicBezTo>
                  <a:close/>
                  <a:moveTo>
                    <a:pt x="10790" y="3075"/>
                  </a:moveTo>
                  <a:cubicBezTo>
                    <a:pt x="10824" y="3075"/>
                    <a:pt x="10851" y="3169"/>
                    <a:pt x="10851" y="3285"/>
                  </a:cubicBezTo>
                  <a:cubicBezTo>
                    <a:pt x="10851" y="3402"/>
                    <a:pt x="10824" y="3496"/>
                    <a:pt x="10790" y="3496"/>
                  </a:cubicBezTo>
                  <a:cubicBezTo>
                    <a:pt x="10756" y="3496"/>
                    <a:pt x="10729" y="3402"/>
                    <a:pt x="10729" y="3285"/>
                  </a:cubicBezTo>
                  <a:cubicBezTo>
                    <a:pt x="10729" y="3169"/>
                    <a:pt x="10756" y="3075"/>
                    <a:pt x="10790" y="3075"/>
                  </a:cubicBezTo>
                  <a:close/>
                  <a:moveTo>
                    <a:pt x="20279" y="3005"/>
                  </a:moveTo>
                  <a:cubicBezTo>
                    <a:pt x="20313" y="3005"/>
                    <a:pt x="20340" y="3099"/>
                    <a:pt x="20340" y="3215"/>
                  </a:cubicBezTo>
                  <a:cubicBezTo>
                    <a:pt x="20340" y="3332"/>
                    <a:pt x="20313" y="3426"/>
                    <a:pt x="20279" y="3426"/>
                  </a:cubicBezTo>
                  <a:cubicBezTo>
                    <a:pt x="20246" y="3426"/>
                    <a:pt x="20218" y="3332"/>
                    <a:pt x="20218" y="3215"/>
                  </a:cubicBezTo>
                  <a:cubicBezTo>
                    <a:pt x="20218" y="3099"/>
                    <a:pt x="20246" y="3005"/>
                    <a:pt x="20279" y="3005"/>
                  </a:cubicBezTo>
                  <a:close/>
                  <a:moveTo>
                    <a:pt x="17699" y="3005"/>
                  </a:moveTo>
                  <a:cubicBezTo>
                    <a:pt x="17732" y="3005"/>
                    <a:pt x="17760" y="3099"/>
                    <a:pt x="17760" y="3215"/>
                  </a:cubicBezTo>
                  <a:cubicBezTo>
                    <a:pt x="17760" y="3332"/>
                    <a:pt x="17732" y="3426"/>
                    <a:pt x="17699" y="3426"/>
                  </a:cubicBezTo>
                  <a:cubicBezTo>
                    <a:pt x="17665" y="3426"/>
                    <a:pt x="17638" y="3332"/>
                    <a:pt x="17638" y="3215"/>
                  </a:cubicBezTo>
                  <a:cubicBezTo>
                    <a:pt x="17638" y="3099"/>
                    <a:pt x="17665" y="3005"/>
                    <a:pt x="17699" y="3005"/>
                  </a:cubicBezTo>
                  <a:close/>
                  <a:moveTo>
                    <a:pt x="15504" y="3005"/>
                  </a:moveTo>
                  <a:cubicBezTo>
                    <a:pt x="15538" y="3005"/>
                    <a:pt x="15565" y="3099"/>
                    <a:pt x="15565" y="3215"/>
                  </a:cubicBezTo>
                  <a:cubicBezTo>
                    <a:pt x="15565" y="3332"/>
                    <a:pt x="15538" y="3426"/>
                    <a:pt x="15504" y="3426"/>
                  </a:cubicBezTo>
                  <a:cubicBezTo>
                    <a:pt x="15470" y="3426"/>
                    <a:pt x="15443" y="3332"/>
                    <a:pt x="15443" y="3215"/>
                  </a:cubicBezTo>
                  <a:cubicBezTo>
                    <a:pt x="15443" y="3099"/>
                    <a:pt x="15470" y="3005"/>
                    <a:pt x="15504" y="3005"/>
                  </a:cubicBezTo>
                  <a:close/>
                  <a:moveTo>
                    <a:pt x="7295" y="3005"/>
                  </a:moveTo>
                  <a:cubicBezTo>
                    <a:pt x="7328" y="3005"/>
                    <a:pt x="7356" y="3099"/>
                    <a:pt x="7356" y="3215"/>
                  </a:cubicBezTo>
                  <a:cubicBezTo>
                    <a:pt x="7356" y="3332"/>
                    <a:pt x="7328" y="3426"/>
                    <a:pt x="7295" y="3426"/>
                  </a:cubicBezTo>
                  <a:cubicBezTo>
                    <a:pt x="7261" y="3426"/>
                    <a:pt x="7234" y="3332"/>
                    <a:pt x="7234" y="3215"/>
                  </a:cubicBezTo>
                  <a:cubicBezTo>
                    <a:pt x="7234" y="3099"/>
                    <a:pt x="7261" y="3005"/>
                    <a:pt x="7295" y="3005"/>
                  </a:cubicBezTo>
                  <a:close/>
                  <a:moveTo>
                    <a:pt x="2642" y="3005"/>
                  </a:moveTo>
                  <a:cubicBezTo>
                    <a:pt x="2675" y="3005"/>
                    <a:pt x="2703" y="3099"/>
                    <a:pt x="2703" y="3215"/>
                  </a:cubicBezTo>
                  <a:cubicBezTo>
                    <a:pt x="2703" y="3332"/>
                    <a:pt x="2675" y="3426"/>
                    <a:pt x="2642" y="3426"/>
                  </a:cubicBezTo>
                  <a:cubicBezTo>
                    <a:pt x="2608" y="3426"/>
                    <a:pt x="2581" y="3332"/>
                    <a:pt x="2581" y="3215"/>
                  </a:cubicBezTo>
                  <a:cubicBezTo>
                    <a:pt x="2581" y="3099"/>
                    <a:pt x="2608" y="3005"/>
                    <a:pt x="2642" y="3005"/>
                  </a:cubicBezTo>
                  <a:close/>
                  <a:moveTo>
                    <a:pt x="1422" y="3005"/>
                  </a:moveTo>
                  <a:cubicBezTo>
                    <a:pt x="1456" y="3005"/>
                    <a:pt x="1483" y="3099"/>
                    <a:pt x="1483" y="3215"/>
                  </a:cubicBezTo>
                  <a:cubicBezTo>
                    <a:pt x="1483" y="3332"/>
                    <a:pt x="1456" y="3426"/>
                    <a:pt x="1422" y="3426"/>
                  </a:cubicBezTo>
                  <a:cubicBezTo>
                    <a:pt x="1389" y="3426"/>
                    <a:pt x="1361" y="3332"/>
                    <a:pt x="1361" y="3215"/>
                  </a:cubicBezTo>
                  <a:cubicBezTo>
                    <a:pt x="1361" y="3099"/>
                    <a:pt x="1389" y="3005"/>
                    <a:pt x="1422" y="3005"/>
                  </a:cubicBezTo>
                  <a:close/>
                  <a:moveTo>
                    <a:pt x="19771" y="2864"/>
                  </a:moveTo>
                  <a:cubicBezTo>
                    <a:pt x="19805" y="2864"/>
                    <a:pt x="19832" y="2959"/>
                    <a:pt x="19832" y="3075"/>
                  </a:cubicBezTo>
                  <a:cubicBezTo>
                    <a:pt x="19832" y="3191"/>
                    <a:pt x="19805" y="3285"/>
                    <a:pt x="19771" y="3285"/>
                  </a:cubicBezTo>
                  <a:cubicBezTo>
                    <a:pt x="19738" y="3285"/>
                    <a:pt x="19710" y="3191"/>
                    <a:pt x="19710" y="3075"/>
                  </a:cubicBezTo>
                  <a:cubicBezTo>
                    <a:pt x="19710" y="2959"/>
                    <a:pt x="19738" y="2864"/>
                    <a:pt x="19771" y="2864"/>
                  </a:cubicBezTo>
                  <a:close/>
                  <a:moveTo>
                    <a:pt x="13574" y="2864"/>
                  </a:moveTo>
                  <a:cubicBezTo>
                    <a:pt x="13607" y="2864"/>
                    <a:pt x="13635" y="2959"/>
                    <a:pt x="13635" y="3075"/>
                  </a:cubicBezTo>
                  <a:cubicBezTo>
                    <a:pt x="13635" y="3191"/>
                    <a:pt x="13607" y="3285"/>
                    <a:pt x="13574" y="3285"/>
                  </a:cubicBezTo>
                  <a:cubicBezTo>
                    <a:pt x="13540" y="3285"/>
                    <a:pt x="13513" y="3191"/>
                    <a:pt x="13513" y="3075"/>
                  </a:cubicBezTo>
                  <a:cubicBezTo>
                    <a:pt x="13513" y="2959"/>
                    <a:pt x="13540" y="2864"/>
                    <a:pt x="13574" y="2864"/>
                  </a:cubicBezTo>
                  <a:close/>
                  <a:moveTo>
                    <a:pt x="9611" y="2864"/>
                  </a:moveTo>
                  <a:cubicBezTo>
                    <a:pt x="9645" y="2864"/>
                    <a:pt x="9672" y="2959"/>
                    <a:pt x="9672" y="3075"/>
                  </a:cubicBezTo>
                  <a:cubicBezTo>
                    <a:pt x="9672" y="3191"/>
                    <a:pt x="9645" y="3285"/>
                    <a:pt x="9611" y="3285"/>
                  </a:cubicBezTo>
                  <a:cubicBezTo>
                    <a:pt x="9578" y="3285"/>
                    <a:pt x="9550" y="3191"/>
                    <a:pt x="9550" y="3075"/>
                  </a:cubicBezTo>
                  <a:cubicBezTo>
                    <a:pt x="9550" y="2959"/>
                    <a:pt x="9578" y="2864"/>
                    <a:pt x="9611" y="2864"/>
                  </a:cubicBezTo>
                  <a:close/>
                  <a:moveTo>
                    <a:pt x="6787" y="2864"/>
                  </a:moveTo>
                  <a:cubicBezTo>
                    <a:pt x="6820" y="2864"/>
                    <a:pt x="6848" y="2959"/>
                    <a:pt x="6848" y="3075"/>
                  </a:cubicBezTo>
                  <a:cubicBezTo>
                    <a:pt x="6848" y="3191"/>
                    <a:pt x="6820" y="3285"/>
                    <a:pt x="6787" y="3285"/>
                  </a:cubicBezTo>
                  <a:cubicBezTo>
                    <a:pt x="6753" y="3285"/>
                    <a:pt x="6726" y="3191"/>
                    <a:pt x="6726" y="3075"/>
                  </a:cubicBezTo>
                  <a:cubicBezTo>
                    <a:pt x="6726" y="2959"/>
                    <a:pt x="6753" y="2864"/>
                    <a:pt x="6787" y="2864"/>
                  </a:cubicBezTo>
                  <a:close/>
                  <a:moveTo>
                    <a:pt x="3414" y="2864"/>
                  </a:moveTo>
                  <a:cubicBezTo>
                    <a:pt x="3447" y="2864"/>
                    <a:pt x="3475" y="2959"/>
                    <a:pt x="3475" y="3075"/>
                  </a:cubicBezTo>
                  <a:cubicBezTo>
                    <a:pt x="3475" y="3191"/>
                    <a:pt x="3447" y="3285"/>
                    <a:pt x="3414" y="3285"/>
                  </a:cubicBezTo>
                  <a:cubicBezTo>
                    <a:pt x="3380" y="3285"/>
                    <a:pt x="3353" y="3191"/>
                    <a:pt x="3353" y="3075"/>
                  </a:cubicBezTo>
                  <a:cubicBezTo>
                    <a:pt x="3353" y="2959"/>
                    <a:pt x="3380" y="2864"/>
                    <a:pt x="3414" y="2864"/>
                  </a:cubicBezTo>
                  <a:close/>
                  <a:moveTo>
                    <a:pt x="14671" y="2794"/>
                  </a:moveTo>
                  <a:cubicBezTo>
                    <a:pt x="14705" y="2794"/>
                    <a:pt x="14732" y="2888"/>
                    <a:pt x="14732" y="3005"/>
                  </a:cubicBezTo>
                  <a:cubicBezTo>
                    <a:pt x="14732" y="3121"/>
                    <a:pt x="14705" y="3215"/>
                    <a:pt x="14671" y="3215"/>
                  </a:cubicBezTo>
                  <a:cubicBezTo>
                    <a:pt x="14637" y="3215"/>
                    <a:pt x="14610" y="3121"/>
                    <a:pt x="14610" y="3005"/>
                  </a:cubicBezTo>
                  <a:cubicBezTo>
                    <a:pt x="14610" y="2888"/>
                    <a:pt x="14637" y="2794"/>
                    <a:pt x="14671" y="2794"/>
                  </a:cubicBezTo>
                  <a:close/>
                  <a:moveTo>
                    <a:pt x="11196" y="2794"/>
                  </a:moveTo>
                  <a:cubicBezTo>
                    <a:pt x="11230" y="2794"/>
                    <a:pt x="11257" y="2888"/>
                    <a:pt x="11257" y="3005"/>
                  </a:cubicBezTo>
                  <a:cubicBezTo>
                    <a:pt x="11257" y="3121"/>
                    <a:pt x="11230" y="3215"/>
                    <a:pt x="11196" y="3215"/>
                  </a:cubicBezTo>
                  <a:cubicBezTo>
                    <a:pt x="11163" y="3215"/>
                    <a:pt x="11135" y="3121"/>
                    <a:pt x="11135" y="3005"/>
                  </a:cubicBezTo>
                  <a:cubicBezTo>
                    <a:pt x="11135" y="2888"/>
                    <a:pt x="11163" y="2794"/>
                    <a:pt x="11196" y="2794"/>
                  </a:cubicBezTo>
                  <a:close/>
                  <a:moveTo>
                    <a:pt x="11562" y="2724"/>
                  </a:moveTo>
                  <a:cubicBezTo>
                    <a:pt x="11596" y="2724"/>
                    <a:pt x="11623" y="2818"/>
                    <a:pt x="11623" y="2935"/>
                  </a:cubicBezTo>
                  <a:cubicBezTo>
                    <a:pt x="11623" y="3051"/>
                    <a:pt x="11596" y="3145"/>
                    <a:pt x="11562" y="3145"/>
                  </a:cubicBezTo>
                  <a:cubicBezTo>
                    <a:pt x="11528" y="3145"/>
                    <a:pt x="11501" y="3051"/>
                    <a:pt x="11501" y="2935"/>
                  </a:cubicBezTo>
                  <a:cubicBezTo>
                    <a:pt x="11501" y="2818"/>
                    <a:pt x="11528" y="2724"/>
                    <a:pt x="11562" y="2724"/>
                  </a:cubicBezTo>
                  <a:close/>
                  <a:moveTo>
                    <a:pt x="16357" y="2654"/>
                  </a:moveTo>
                  <a:cubicBezTo>
                    <a:pt x="16391" y="2654"/>
                    <a:pt x="16418" y="2748"/>
                    <a:pt x="16418" y="2864"/>
                  </a:cubicBezTo>
                  <a:cubicBezTo>
                    <a:pt x="16418" y="2981"/>
                    <a:pt x="16391" y="3075"/>
                    <a:pt x="16357" y="3075"/>
                  </a:cubicBezTo>
                  <a:cubicBezTo>
                    <a:pt x="16324" y="3075"/>
                    <a:pt x="16297" y="2981"/>
                    <a:pt x="16297" y="2864"/>
                  </a:cubicBezTo>
                  <a:cubicBezTo>
                    <a:pt x="16297" y="2748"/>
                    <a:pt x="16324" y="2654"/>
                    <a:pt x="16357" y="2654"/>
                  </a:cubicBezTo>
                  <a:close/>
                  <a:moveTo>
                    <a:pt x="9977" y="2654"/>
                  </a:moveTo>
                  <a:cubicBezTo>
                    <a:pt x="10011" y="2654"/>
                    <a:pt x="10038" y="2748"/>
                    <a:pt x="10038" y="2864"/>
                  </a:cubicBezTo>
                  <a:cubicBezTo>
                    <a:pt x="10038" y="2981"/>
                    <a:pt x="10011" y="3075"/>
                    <a:pt x="9977" y="3075"/>
                  </a:cubicBezTo>
                  <a:cubicBezTo>
                    <a:pt x="9943" y="3075"/>
                    <a:pt x="9916" y="2981"/>
                    <a:pt x="9916" y="2864"/>
                  </a:cubicBezTo>
                  <a:cubicBezTo>
                    <a:pt x="9916" y="2748"/>
                    <a:pt x="9943" y="2654"/>
                    <a:pt x="9977" y="2654"/>
                  </a:cubicBezTo>
                  <a:close/>
                  <a:moveTo>
                    <a:pt x="9225" y="2654"/>
                  </a:moveTo>
                  <a:cubicBezTo>
                    <a:pt x="9259" y="2654"/>
                    <a:pt x="9286" y="2748"/>
                    <a:pt x="9286" y="2864"/>
                  </a:cubicBezTo>
                  <a:cubicBezTo>
                    <a:pt x="9286" y="2981"/>
                    <a:pt x="9259" y="3075"/>
                    <a:pt x="9225" y="3075"/>
                  </a:cubicBezTo>
                  <a:cubicBezTo>
                    <a:pt x="9192" y="3075"/>
                    <a:pt x="9164" y="2981"/>
                    <a:pt x="9164" y="2864"/>
                  </a:cubicBezTo>
                  <a:cubicBezTo>
                    <a:pt x="9164" y="2748"/>
                    <a:pt x="9192" y="2654"/>
                    <a:pt x="9225" y="2654"/>
                  </a:cubicBezTo>
                  <a:close/>
                  <a:moveTo>
                    <a:pt x="914" y="2654"/>
                  </a:moveTo>
                  <a:cubicBezTo>
                    <a:pt x="948" y="2654"/>
                    <a:pt x="975" y="2748"/>
                    <a:pt x="975" y="2864"/>
                  </a:cubicBezTo>
                  <a:cubicBezTo>
                    <a:pt x="975" y="2981"/>
                    <a:pt x="948" y="3075"/>
                    <a:pt x="914" y="3075"/>
                  </a:cubicBezTo>
                  <a:cubicBezTo>
                    <a:pt x="881" y="3075"/>
                    <a:pt x="853" y="2981"/>
                    <a:pt x="853" y="2864"/>
                  </a:cubicBezTo>
                  <a:cubicBezTo>
                    <a:pt x="853" y="2748"/>
                    <a:pt x="881" y="2654"/>
                    <a:pt x="914" y="2654"/>
                  </a:cubicBezTo>
                  <a:close/>
                  <a:moveTo>
                    <a:pt x="13167" y="2584"/>
                  </a:moveTo>
                  <a:cubicBezTo>
                    <a:pt x="13201" y="2584"/>
                    <a:pt x="13228" y="2678"/>
                    <a:pt x="13228" y="2794"/>
                  </a:cubicBezTo>
                  <a:cubicBezTo>
                    <a:pt x="13228" y="2910"/>
                    <a:pt x="13201" y="3005"/>
                    <a:pt x="13167" y="3005"/>
                  </a:cubicBezTo>
                  <a:cubicBezTo>
                    <a:pt x="13134" y="3005"/>
                    <a:pt x="13106" y="2910"/>
                    <a:pt x="13106" y="2794"/>
                  </a:cubicBezTo>
                  <a:cubicBezTo>
                    <a:pt x="13106" y="2678"/>
                    <a:pt x="13134" y="2584"/>
                    <a:pt x="13167" y="2584"/>
                  </a:cubicBezTo>
                  <a:close/>
                  <a:moveTo>
                    <a:pt x="5690" y="2584"/>
                  </a:moveTo>
                  <a:cubicBezTo>
                    <a:pt x="5723" y="2584"/>
                    <a:pt x="5751" y="2678"/>
                    <a:pt x="5751" y="2794"/>
                  </a:cubicBezTo>
                  <a:cubicBezTo>
                    <a:pt x="5751" y="2910"/>
                    <a:pt x="5723" y="3005"/>
                    <a:pt x="5690" y="3005"/>
                  </a:cubicBezTo>
                  <a:cubicBezTo>
                    <a:pt x="5656" y="3005"/>
                    <a:pt x="5629" y="2910"/>
                    <a:pt x="5629" y="2794"/>
                  </a:cubicBezTo>
                  <a:cubicBezTo>
                    <a:pt x="5629" y="2678"/>
                    <a:pt x="5656" y="2584"/>
                    <a:pt x="5690" y="2584"/>
                  </a:cubicBezTo>
                  <a:close/>
                  <a:moveTo>
                    <a:pt x="15077" y="2514"/>
                  </a:moveTo>
                  <a:cubicBezTo>
                    <a:pt x="15111" y="2514"/>
                    <a:pt x="15138" y="2608"/>
                    <a:pt x="15138" y="2724"/>
                  </a:cubicBezTo>
                  <a:cubicBezTo>
                    <a:pt x="15138" y="2840"/>
                    <a:pt x="15111" y="2935"/>
                    <a:pt x="15077" y="2935"/>
                  </a:cubicBezTo>
                  <a:cubicBezTo>
                    <a:pt x="15044" y="2935"/>
                    <a:pt x="15016" y="2840"/>
                    <a:pt x="15016" y="2724"/>
                  </a:cubicBezTo>
                  <a:cubicBezTo>
                    <a:pt x="15016" y="2608"/>
                    <a:pt x="15044" y="2514"/>
                    <a:pt x="15077" y="2514"/>
                  </a:cubicBezTo>
                  <a:close/>
                  <a:moveTo>
                    <a:pt x="12741" y="2514"/>
                  </a:moveTo>
                  <a:cubicBezTo>
                    <a:pt x="12774" y="2514"/>
                    <a:pt x="12802" y="2608"/>
                    <a:pt x="12802" y="2724"/>
                  </a:cubicBezTo>
                  <a:cubicBezTo>
                    <a:pt x="12802" y="2840"/>
                    <a:pt x="12774" y="2935"/>
                    <a:pt x="12741" y="2935"/>
                  </a:cubicBezTo>
                  <a:cubicBezTo>
                    <a:pt x="12707" y="2935"/>
                    <a:pt x="12680" y="2840"/>
                    <a:pt x="12680" y="2724"/>
                  </a:cubicBezTo>
                  <a:cubicBezTo>
                    <a:pt x="12680" y="2608"/>
                    <a:pt x="12707" y="2514"/>
                    <a:pt x="12741" y="2514"/>
                  </a:cubicBezTo>
                  <a:close/>
                  <a:moveTo>
                    <a:pt x="21051" y="2443"/>
                  </a:moveTo>
                  <a:cubicBezTo>
                    <a:pt x="21085" y="2443"/>
                    <a:pt x="21112" y="2538"/>
                    <a:pt x="21112" y="2654"/>
                  </a:cubicBezTo>
                  <a:cubicBezTo>
                    <a:pt x="21112" y="2770"/>
                    <a:pt x="21085" y="2864"/>
                    <a:pt x="21051" y="2864"/>
                  </a:cubicBezTo>
                  <a:cubicBezTo>
                    <a:pt x="21018" y="2864"/>
                    <a:pt x="20990" y="2770"/>
                    <a:pt x="20990" y="2654"/>
                  </a:cubicBezTo>
                  <a:cubicBezTo>
                    <a:pt x="20990" y="2538"/>
                    <a:pt x="21018" y="2443"/>
                    <a:pt x="21051" y="2443"/>
                  </a:cubicBezTo>
                  <a:close/>
                  <a:moveTo>
                    <a:pt x="4450" y="2443"/>
                  </a:moveTo>
                  <a:cubicBezTo>
                    <a:pt x="4484" y="2443"/>
                    <a:pt x="4511" y="2538"/>
                    <a:pt x="4511" y="2654"/>
                  </a:cubicBezTo>
                  <a:cubicBezTo>
                    <a:pt x="4511" y="2770"/>
                    <a:pt x="4484" y="2864"/>
                    <a:pt x="4450" y="2864"/>
                  </a:cubicBezTo>
                  <a:cubicBezTo>
                    <a:pt x="4416" y="2864"/>
                    <a:pt x="4389" y="2770"/>
                    <a:pt x="4389" y="2654"/>
                  </a:cubicBezTo>
                  <a:cubicBezTo>
                    <a:pt x="4389" y="2538"/>
                    <a:pt x="4416" y="2443"/>
                    <a:pt x="4450" y="2443"/>
                  </a:cubicBezTo>
                  <a:close/>
                  <a:moveTo>
                    <a:pt x="19324" y="2373"/>
                  </a:moveTo>
                  <a:cubicBezTo>
                    <a:pt x="19358" y="2373"/>
                    <a:pt x="19385" y="2467"/>
                    <a:pt x="19385" y="2584"/>
                  </a:cubicBezTo>
                  <a:cubicBezTo>
                    <a:pt x="19385" y="2700"/>
                    <a:pt x="19358" y="2794"/>
                    <a:pt x="19324" y="2794"/>
                  </a:cubicBezTo>
                  <a:cubicBezTo>
                    <a:pt x="19291" y="2794"/>
                    <a:pt x="19263" y="2700"/>
                    <a:pt x="19263" y="2584"/>
                  </a:cubicBezTo>
                  <a:cubicBezTo>
                    <a:pt x="19263" y="2467"/>
                    <a:pt x="19291" y="2373"/>
                    <a:pt x="19324" y="2373"/>
                  </a:cubicBezTo>
                  <a:close/>
                  <a:moveTo>
                    <a:pt x="5243" y="2373"/>
                  </a:moveTo>
                  <a:cubicBezTo>
                    <a:pt x="5276" y="2373"/>
                    <a:pt x="5303" y="2467"/>
                    <a:pt x="5303" y="2584"/>
                  </a:cubicBezTo>
                  <a:cubicBezTo>
                    <a:pt x="5303" y="2700"/>
                    <a:pt x="5276" y="2794"/>
                    <a:pt x="5243" y="2794"/>
                  </a:cubicBezTo>
                  <a:cubicBezTo>
                    <a:pt x="5209" y="2794"/>
                    <a:pt x="5182" y="2700"/>
                    <a:pt x="5182" y="2584"/>
                  </a:cubicBezTo>
                  <a:cubicBezTo>
                    <a:pt x="5182" y="2467"/>
                    <a:pt x="5209" y="2373"/>
                    <a:pt x="5243" y="2373"/>
                  </a:cubicBezTo>
                  <a:close/>
                  <a:moveTo>
                    <a:pt x="18897" y="2303"/>
                  </a:moveTo>
                  <a:cubicBezTo>
                    <a:pt x="18931" y="2303"/>
                    <a:pt x="18958" y="2397"/>
                    <a:pt x="18958" y="2514"/>
                  </a:cubicBezTo>
                  <a:cubicBezTo>
                    <a:pt x="18958" y="2630"/>
                    <a:pt x="18931" y="2724"/>
                    <a:pt x="18897" y="2724"/>
                  </a:cubicBezTo>
                  <a:cubicBezTo>
                    <a:pt x="18864" y="2724"/>
                    <a:pt x="18836" y="2630"/>
                    <a:pt x="18836" y="2514"/>
                  </a:cubicBezTo>
                  <a:cubicBezTo>
                    <a:pt x="18836" y="2397"/>
                    <a:pt x="18864" y="2303"/>
                    <a:pt x="18897" y="2303"/>
                  </a:cubicBezTo>
                  <a:close/>
                  <a:moveTo>
                    <a:pt x="13939" y="2303"/>
                  </a:moveTo>
                  <a:cubicBezTo>
                    <a:pt x="13973" y="2303"/>
                    <a:pt x="14000" y="2397"/>
                    <a:pt x="14000" y="2514"/>
                  </a:cubicBezTo>
                  <a:cubicBezTo>
                    <a:pt x="14000" y="2630"/>
                    <a:pt x="13973" y="2724"/>
                    <a:pt x="13939" y="2724"/>
                  </a:cubicBezTo>
                  <a:cubicBezTo>
                    <a:pt x="13906" y="2724"/>
                    <a:pt x="13878" y="2630"/>
                    <a:pt x="13878" y="2514"/>
                  </a:cubicBezTo>
                  <a:cubicBezTo>
                    <a:pt x="13878" y="2397"/>
                    <a:pt x="13906" y="2303"/>
                    <a:pt x="13939" y="2303"/>
                  </a:cubicBezTo>
                  <a:close/>
                  <a:moveTo>
                    <a:pt x="10404" y="2303"/>
                  </a:moveTo>
                  <a:cubicBezTo>
                    <a:pt x="10437" y="2303"/>
                    <a:pt x="10465" y="2397"/>
                    <a:pt x="10465" y="2514"/>
                  </a:cubicBezTo>
                  <a:cubicBezTo>
                    <a:pt x="10465" y="2630"/>
                    <a:pt x="10437" y="2724"/>
                    <a:pt x="10404" y="2724"/>
                  </a:cubicBezTo>
                  <a:cubicBezTo>
                    <a:pt x="10370" y="2724"/>
                    <a:pt x="10343" y="2630"/>
                    <a:pt x="10343" y="2514"/>
                  </a:cubicBezTo>
                  <a:cubicBezTo>
                    <a:pt x="10343" y="2397"/>
                    <a:pt x="10370" y="2303"/>
                    <a:pt x="10404" y="2303"/>
                  </a:cubicBezTo>
                  <a:close/>
                  <a:moveTo>
                    <a:pt x="18430" y="2233"/>
                  </a:moveTo>
                  <a:cubicBezTo>
                    <a:pt x="18464" y="2233"/>
                    <a:pt x="18491" y="2327"/>
                    <a:pt x="18491" y="2443"/>
                  </a:cubicBezTo>
                  <a:cubicBezTo>
                    <a:pt x="18491" y="2560"/>
                    <a:pt x="18464" y="2654"/>
                    <a:pt x="18430" y="2654"/>
                  </a:cubicBezTo>
                  <a:cubicBezTo>
                    <a:pt x="18396" y="2654"/>
                    <a:pt x="18369" y="2560"/>
                    <a:pt x="18369" y="2443"/>
                  </a:cubicBezTo>
                  <a:cubicBezTo>
                    <a:pt x="18369" y="2327"/>
                    <a:pt x="18396" y="2233"/>
                    <a:pt x="18430" y="2233"/>
                  </a:cubicBezTo>
                  <a:close/>
                  <a:moveTo>
                    <a:pt x="8819" y="2233"/>
                  </a:moveTo>
                  <a:cubicBezTo>
                    <a:pt x="8852" y="2233"/>
                    <a:pt x="8880" y="2327"/>
                    <a:pt x="8880" y="2443"/>
                  </a:cubicBezTo>
                  <a:cubicBezTo>
                    <a:pt x="8880" y="2560"/>
                    <a:pt x="8852" y="2654"/>
                    <a:pt x="8819" y="2654"/>
                  </a:cubicBezTo>
                  <a:cubicBezTo>
                    <a:pt x="8785" y="2654"/>
                    <a:pt x="8758" y="2560"/>
                    <a:pt x="8758" y="2443"/>
                  </a:cubicBezTo>
                  <a:cubicBezTo>
                    <a:pt x="8758" y="2327"/>
                    <a:pt x="8785" y="2233"/>
                    <a:pt x="8819" y="2233"/>
                  </a:cubicBezTo>
                  <a:close/>
                  <a:moveTo>
                    <a:pt x="102" y="2233"/>
                  </a:moveTo>
                  <a:cubicBezTo>
                    <a:pt x="135" y="2233"/>
                    <a:pt x="163" y="2327"/>
                    <a:pt x="163" y="2443"/>
                  </a:cubicBezTo>
                  <a:cubicBezTo>
                    <a:pt x="163" y="2560"/>
                    <a:pt x="135" y="2654"/>
                    <a:pt x="102" y="2654"/>
                  </a:cubicBezTo>
                  <a:cubicBezTo>
                    <a:pt x="68" y="2654"/>
                    <a:pt x="41" y="2560"/>
                    <a:pt x="41" y="2443"/>
                  </a:cubicBezTo>
                  <a:cubicBezTo>
                    <a:pt x="41" y="2327"/>
                    <a:pt x="68" y="2233"/>
                    <a:pt x="102" y="2233"/>
                  </a:cubicBezTo>
                  <a:close/>
                  <a:moveTo>
                    <a:pt x="21539" y="2163"/>
                  </a:moveTo>
                  <a:cubicBezTo>
                    <a:pt x="21573" y="2163"/>
                    <a:pt x="21600" y="2257"/>
                    <a:pt x="21600" y="2373"/>
                  </a:cubicBezTo>
                  <a:cubicBezTo>
                    <a:pt x="21600" y="2489"/>
                    <a:pt x="21573" y="2584"/>
                    <a:pt x="21539" y="2584"/>
                  </a:cubicBezTo>
                  <a:cubicBezTo>
                    <a:pt x="21505" y="2584"/>
                    <a:pt x="21478" y="2489"/>
                    <a:pt x="21478" y="2373"/>
                  </a:cubicBezTo>
                  <a:cubicBezTo>
                    <a:pt x="21478" y="2257"/>
                    <a:pt x="21505" y="2163"/>
                    <a:pt x="21539" y="2163"/>
                  </a:cubicBezTo>
                  <a:close/>
                  <a:moveTo>
                    <a:pt x="8047" y="2093"/>
                  </a:moveTo>
                  <a:cubicBezTo>
                    <a:pt x="8080" y="2093"/>
                    <a:pt x="8108" y="2187"/>
                    <a:pt x="8108" y="2303"/>
                  </a:cubicBezTo>
                  <a:cubicBezTo>
                    <a:pt x="8108" y="2419"/>
                    <a:pt x="8080" y="2514"/>
                    <a:pt x="8047" y="2514"/>
                  </a:cubicBezTo>
                  <a:cubicBezTo>
                    <a:pt x="8013" y="2514"/>
                    <a:pt x="7986" y="2419"/>
                    <a:pt x="7986" y="2303"/>
                  </a:cubicBezTo>
                  <a:cubicBezTo>
                    <a:pt x="7986" y="2187"/>
                    <a:pt x="8013" y="2093"/>
                    <a:pt x="8047" y="2093"/>
                  </a:cubicBezTo>
                  <a:close/>
                  <a:moveTo>
                    <a:pt x="7620" y="2093"/>
                  </a:moveTo>
                  <a:cubicBezTo>
                    <a:pt x="7654" y="2093"/>
                    <a:pt x="7681" y="2187"/>
                    <a:pt x="7681" y="2303"/>
                  </a:cubicBezTo>
                  <a:cubicBezTo>
                    <a:pt x="7681" y="2419"/>
                    <a:pt x="7654" y="2514"/>
                    <a:pt x="7620" y="2514"/>
                  </a:cubicBezTo>
                  <a:cubicBezTo>
                    <a:pt x="7586" y="2514"/>
                    <a:pt x="7559" y="2419"/>
                    <a:pt x="7559" y="2303"/>
                  </a:cubicBezTo>
                  <a:cubicBezTo>
                    <a:pt x="7559" y="2187"/>
                    <a:pt x="7586" y="2093"/>
                    <a:pt x="7620" y="2093"/>
                  </a:cubicBezTo>
                  <a:close/>
                  <a:moveTo>
                    <a:pt x="2113" y="2093"/>
                  </a:moveTo>
                  <a:cubicBezTo>
                    <a:pt x="2147" y="2093"/>
                    <a:pt x="2174" y="2187"/>
                    <a:pt x="2174" y="2303"/>
                  </a:cubicBezTo>
                  <a:cubicBezTo>
                    <a:pt x="2174" y="2419"/>
                    <a:pt x="2147" y="2514"/>
                    <a:pt x="2113" y="2514"/>
                  </a:cubicBezTo>
                  <a:cubicBezTo>
                    <a:pt x="2080" y="2514"/>
                    <a:pt x="2052" y="2419"/>
                    <a:pt x="2052" y="2303"/>
                  </a:cubicBezTo>
                  <a:cubicBezTo>
                    <a:pt x="2052" y="2187"/>
                    <a:pt x="2080" y="2093"/>
                    <a:pt x="2113" y="2093"/>
                  </a:cubicBezTo>
                  <a:close/>
                  <a:moveTo>
                    <a:pt x="20686" y="1952"/>
                  </a:moveTo>
                  <a:cubicBezTo>
                    <a:pt x="20719" y="1952"/>
                    <a:pt x="20747" y="2046"/>
                    <a:pt x="20747" y="2163"/>
                  </a:cubicBezTo>
                  <a:cubicBezTo>
                    <a:pt x="20747" y="2279"/>
                    <a:pt x="20719" y="2373"/>
                    <a:pt x="20686" y="2373"/>
                  </a:cubicBezTo>
                  <a:cubicBezTo>
                    <a:pt x="20652" y="2373"/>
                    <a:pt x="20625" y="2279"/>
                    <a:pt x="20625" y="2163"/>
                  </a:cubicBezTo>
                  <a:cubicBezTo>
                    <a:pt x="20625" y="2046"/>
                    <a:pt x="20652" y="1952"/>
                    <a:pt x="20686" y="1952"/>
                  </a:cubicBezTo>
                  <a:close/>
                  <a:moveTo>
                    <a:pt x="17963" y="1952"/>
                  </a:moveTo>
                  <a:cubicBezTo>
                    <a:pt x="17996" y="1952"/>
                    <a:pt x="18024" y="2046"/>
                    <a:pt x="18024" y="2163"/>
                  </a:cubicBezTo>
                  <a:cubicBezTo>
                    <a:pt x="18024" y="2279"/>
                    <a:pt x="17996" y="2373"/>
                    <a:pt x="17963" y="2373"/>
                  </a:cubicBezTo>
                  <a:cubicBezTo>
                    <a:pt x="17929" y="2373"/>
                    <a:pt x="17902" y="2279"/>
                    <a:pt x="17902" y="2163"/>
                  </a:cubicBezTo>
                  <a:cubicBezTo>
                    <a:pt x="17902" y="2046"/>
                    <a:pt x="17929" y="1952"/>
                    <a:pt x="17963" y="1952"/>
                  </a:cubicBezTo>
                  <a:close/>
                  <a:moveTo>
                    <a:pt x="11867" y="1952"/>
                  </a:moveTo>
                  <a:cubicBezTo>
                    <a:pt x="11900" y="1952"/>
                    <a:pt x="11928" y="2046"/>
                    <a:pt x="11928" y="2163"/>
                  </a:cubicBezTo>
                  <a:cubicBezTo>
                    <a:pt x="11928" y="2279"/>
                    <a:pt x="11900" y="2373"/>
                    <a:pt x="11867" y="2373"/>
                  </a:cubicBezTo>
                  <a:cubicBezTo>
                    <a:pt x="11833" y="2373"/>
                    <a:pt x="11806" y="2279"/>
                    <a:pt x="11806" y="2163"/>
                  </a:cubicBezTo>
                  <a:cubicBezTo>
                    <a:pt x="11806" y="2046"/>
                    <a:pt x="11833" y="1952"/>
                    <a:pt x="11867" y="1952"/>
                  </a:cubicBezTo>
                  <a:close/>
                  <a:moveTo>
                    <a:pt x="6157" y="1952"/>
                  </a:moveTo>
                  <a:cubicBezTo>
                    <a:pt x="6191" y="1952"/>
                    <a:pt x="6218" y="2046"/>
                    <a:pt x="6218" y="2163"/>
                  </a:cubicBezTo>
                  <a:cubicBezTo>
                    <a:pt x="6218" y="2279"/>
                    <a:pt x="6191" y="2373"/>
                    <a:pt x="6157" y="2373"/>
                  </a:cubicBezTo>
                  <a:cubicBezTo>
                    <a:pt x="6123" y="2373"/>
                    <a:pt x="6096" y="2279"/>
                    <a:pt x="6096" y="2163"/>
                  </a:cubicBezTo>
                  <a:cubicBezTo>
                    <a:pt x="6096" y="2046"/>
                    <a:pt x="6123" y="1952"/>
                    <a:pt x="6157" y="1952"/>
                  </a:cubicBezTo>
                  <a:close/>
                  <a:moveTo>
                    <a:pt x="4816" y="1952"/>
                  </a:moveTo>
                  <a:cubicBezTo>
                    <a:pt x="4849" y="1952"/>
                    <a:pt x="4877" y="2046"/>
                    <a:pt x="4877" y="2163"/>
                  </a:cubicBezTo>
                  <a:cubicBezTo>
                    <a:pt x="4877" y="2279"/>
                    <a:pt x="4849" y="2373"/>
                    <a:pt x="4816" y="2373"/>
                  </a:cubicBezTo>
                  <a:cubicBezTo>
                    <a:pt x="4782" y="2373"/>
                    <a:pt x="4755" y="2279"/>
                    <a:pt x="4755" y="2163"/>
                  </a:cubicBezTo>
                  <a:cubicBezTo>
                    <a:pt x="4755" y="2046"/>
                    <a:pt x="4782" y="1952"/>
                    <a:pt x="4816" y="1952"/>
                  </a:cubicBezTo>
                  <a:close/>
                  <a:moveTo>
                    <a:pt x="17252" y="1882"/>
                  </a:moveTo>
                  <a:cubicBezTo>
                    <a:pt x="17285" y="1882"/>
                    <a:pt x="17313" y="1976"/>
                    <a:pt x="17313" y="2093"/>
                  </a:cubicBezTo>
                  <a:cubicBezTo>
                    <a:pt x="17313" y="2209"/>
                    <a:pt x="17285" y="2303"/>
                    <a:pt x="17252" y="2303"/>
                  </a:cubicBezTo>
                  <a:cubicBezTo>
                    <a:pt x="17218" y="2303"/>
                    <a:pt x="17191" y="2209"/>
                    <a:pt x="17191" y="2093"/>
                  </a:cubicBezTo>
                  <a:cubicBezTo>
                    <a:pt x="17191" y="1976"/>
                    <a:pt x="17218" y="1882"/>
                    <a:pt x="17252" y="1882"/>
                  </a:cubicBezTo>
                  <a:close/>
                  <a:moveTo>
                    <a:pt x="4023" y="1882"/>
                  </a:moveTo>
                  <a:cubicBezTo>
                    <a:pt x="4057" y="1882"/>
                    <a:pt x="4084" y="1976"/>
                    <a:pt x="4084" y="2093"/>
                  </a:cubicBezTo>
                  <a:cubicBezTo>
                    <a:pt x="4084" y="2209"/>
                    <a:pt x="4057" y="2303"/>
                    <a:pt x="4023" y="2303"/>
                  </a:cubicBezTo>
                  <a:cubicBezTo>
                    <a:pt x="3990" y="2303"/>
                    <a:pt x="3962" y="2209"/>
                    <a:pt x="3962" y="2093"/>
                  </a:cubicBezTo>
                  <a:cubicBezTo>
                    <a:pt x="3962" y="1976"/>
                    <a:pt x="3990" y="1882"/>
                    <a:pt x="4023" y="1882"/>
                  </a:cubicBezTo>
                  <a:close/>
                  <a:moveTo>
                    <a:pt x="1666" y="1882"/>
                  </a:moveTo>
                  <a:cubicBezTo>
                    <a:pt x="1700" y="1882"/>
                    <a:pt x="1727" y="1976"/>
                    <a:pt x="1727" y="2093"/>
                  </a:cubicBezTo>
                  <a:cubicBezTo>
                    <a:pt x="1727" y="2209"/>
                    <a:pt x="1700" y="2303"/>
                    <a:pt x="1666" y="2303"/>
                  </a:cubicBezTo>
                  <a:cubicBezTo>
                    <a:pt x="1633" y="2303"/>
                    <a:pt x="1605" y="2209"/>
                    <a:pt x="1605" y="2093"/>
                  </a:cubicBezTo>
                  <a:cubicBezTo>
                    <a:pt x="1605" y="1976"/>
                    <a:pt x="1633" y="1882"/>
                    <a:pt x="1666" y="1882"/>
                  </a:cubicBezTo>
                  <a:close/>
                  <a:moveTo>
                    <a:pt x="447" y="1882"/>
                  </a:moveTo>
                  <a:cubicBezTo>
                    <a:pt x="481" y="1882"/>
                    <a:pt x="508" y="1976"/>
                    <a:pt x="508" y="2093"/>
                  </a:cubicBezTo>
                  <a:cubicBezTo>
                    <a:pt x="508" y="2209"/>
                    <a:pt x="481" y="2303"/>
                    <a:pt x="447" y="2303"/>
                  </a:cubicBezTo>
                  <a:cubicBezTo>
                    <a:pt x="413" y="2303"/>
                    <a:pt x="386" y="2209"/>
                    <a:pt x="386" y="2093"/>
                  </a:cubicBezTo>
                  <a:cubicBezTo>
                    <a:pt x="386" y="1976"/>
                    <a:pt x="413" y="1882"/>
                    <a:pt x="447" y="1882"/>
                  </a:cubicBezTo>
                  <a:close/>
                  <a:moveTo>
                    <a:pt x="16805" y="1812"/>
                  </a:moveTo>
                  <a:cubicBezTo>
                    <a:pt x="16838" y="1812"/>
                    <a:pt x="16865" y="1906"/>
                    <a:pt x="16865" y="2022"/>
                  </a:cubicBezTo>
                  <a:cubicBezTo>
                    <a:pt x="16865" y="2139"/>
                    <a:pt x="16838" y="2233"/>
                    <a:pt x="16805" y="2233"/>
                  </a:cubicBezTo>
                  <a:cubicBezTo>
                    <a:pt x="16771" y="2233"/>
                    <a:pt x="16744" y="2139"/>
                    <a:pt x="16744" y="2022"/>
                  </a:cubicBezTo>
                  <a:cubicBezTo>
                    <a:pt x="16744" y="1906"/>
                    <a:pt x="16771" y="1812"/>
                    <a:pt x="16805" y="1812"/>
                  </a:cubicBezTo>
                  <a:close/>
                  <a:moveTo>
                    <a:pt x="12294" y="1812"/>
                  </a:moveTo>
                  <a:cubicBezTo>
                    <a:pt x="12327" y="1812"/>
                    <a:pt x="12354" y="1906"/>
                    <a:pt x="12354" y="2022"/>
                  </a:cubicBezTo>
                  <a:cubicBezTo>
                    <a:pt x="12354" y="2139"/>
                    <a:pt x="12327" y="2233"/>
                    <a:pt x="12294" y="2233"/>
                  </a:cubicBezTo>
                  <a:cubicBezTo>
                    <a:pt x="12260" y="2233"/>
                    <a:pt x="12233" y="2139"/>
                    <a:pt x="12233" y="2022"/>
                  </a:cubicBezTo>
                  <a:cubicBezTo>
                    <a:pt x="12233" y="1906"/>
                    <a:pt x="12260" y="1812"/>
                    <a:pt x="12294" y="1812"/>
                  </a:cubicBezTo>
                  <a:close/>
                  <a:moveTo>
                    <a:pt x="8433" y="1812"/>
                  </a:moveTo>
                  <a:cubicBezTo>
                    <a:pt x="8466" y="1812"/>
                    <a:pt x="8494" y="1906"/>
                    <a:pt x="8494" y="2022"/>
                  </a:cubicBezTo>
                  <a:cubicBezTo>
                    <a:pt x="8494" y="2139"/>
                    <a:pt x="8466" y="2233"/>
                    <a:pt x="8433" y="2233"/>
                  </a:cubicBezTo>
                  <a:cubicBezTo>
                    <a:pt x="8399" y="2233"/>
                    <a:pt x="8372" y="2139"/>
                    <a:pt x="8372" y="2022"/>
                  </a:cubicBezTo>
                  <a:cubicBezTo>
                    <a:pt x="8372" y="1906"/>
                    <a:pt x="8399" y="1812"/>
                    <a:pt x="8433" y="1812"/>
                  </a:cubicBezTo>
                  <a:close/>
                  <a:moveTo>
                    <a:pt x="6502" y="1812"/>
                  </a:moveTo>
                  <a:cubicBezTo>
                    <a:pt x="6536" y="1812"/>
                    <a:pt x="6563" y="1906"/>
                    <a:pt x="6563" y="2022"/>
                  </a:cubicBezTo>
                  <a:cubicBezTo>
                    <a:pt x="6563" y="2139"/>
                    <a:pt x="6536" y="2233"/>
                    <a:pt x="6502" y="2233"/>
                  </a:cubicBezTo>
                  <a:cubicBezTo>
                    <a:pt x="6469" y="2233"/>
                    <a:pt x="6441" y="2139"/>
                    <a:pt x="6441" y="2022"/>
                  </a:cubicBezTo>
                  <a:cubicBezTo>
                    <a:pt x="6441" y="1906"/>
                    <a:pt x="6469" y="1812"/>
                    <a:pt x="6502" y="1812"/>
                  </a:cubicBezTo>
                  <a:close/>
                  <a:moveTo>
                    <a:pt x="3109" y="1812"/>
                  </a:moveTo>
                  <a:cubicBezTo>
                    <a:pt x="3143" y="1812"/>
                    <a:pt x="3170" y="1906"/>
                    <a:pt x="3170" y="2022"/>
                  </a:cubicBezTo>
                  <a:cubicBezTo>
                    <a:pt x="3170" y="2139"/>
                    <a:pt x="3143" y="2233"/>
                    <a:pt x="3109" y="2233"/>
                  </a:cubicBezTo>
                  <a:cubicBezTo>
                    <a:pt x="3075" y="2233"/>
                    <a:pt x="3048" y="2139"/>
                    <a:pt x="3048" y="2022"/>
                  </a:cubicBezTo>
                  <a:cubicBezTo>
                    <a:pt x="3048" y="1906"/>
                    <a:pt x="3075" y="1812"/>
                    <a:pt x="3109" y="1812"/>
                  </a:cubicBezTo>
                  <a:close/>
                  <a:moveTo>
                    <a:pt x="19974" y="1742"/>
                  </a:moveTo>
                  <a:cubicBezTo>
                    <a:pt x="20008" y="1742"/>
                    <a:pt x="20035" y="1836"/>
                    <a:pt x="20035" y="1952"/>
                  </a:cubicBezTo>
                  <a:cubicBezTo>
                    <a:pt x="20035" y="2068"/>
                    <a:pt x="20008" y="2163"/>
                    <a:pt x="19974" y="2163"/>
                  </a:cubicBezTo>
                  <a:cubicBezTo>
                    <a:pt x="19941" y="2163"/>
                    <a:pt x="19913" y="2068"/>
                    <a:pt x="19913" y="1952"/>
                  </a:cubicBezTo>
                  <a:cubicBezTo>
                    <a:pt x="19913" y="1836"/>
                    <a:pt x="19941" y="1742"/>
                    <a:pt x="19974" y="1742"/>
                  </a:cubicBezTo>
                  <a:close/>
                  <a:moveTo>
                    <a:pt x="15707" y="1742"/>
                  </a:moveTo>
                  <a:cubicBezTo>
                    <a:pt x="15741" y="1742"/>
                    <a:pt x="15768" y="1836"/>
                    <a:pt x="15768" y="1952"/>
                  </a:cubicBezTo>
                  <a:cubicBezTo>
                    <a:pt x="15768" y="2068"/>
                    <a:pt x="15741" y="2163"/>
                    <a:pt x="15707" y="2163"/>
                  </a:cubicBezTo>
                  <a:cubicBezTo>
                    <a:pt x="15674" y="2163"/>
                    <a:pt x="15646" y="2068"/>
                    <a:pt x="15646" y="1952"/>
                  </a:cubicBezTo>
                  <a:cubicBezTo>
                    <a:pt x="15646" y="1836"/>
                    <a:pt x="15674" y="1742"/>
                    <a:pt x="15707" y="1742"/>
                  </a:cubicBezTo>
                  <a:close/>
                  <a:moveTo>
                    <a:pt x="7193" y="1742"/>
                  </a:moveTo>
                  <a:cubicBezTo>
                    <a:pt x="7227" y="1742"/>
                    <a:pt x="7254" y="1836"/>
                    <a:pt x="7254" y="1952"/>
                  </a:cubicBezTo>
                  <a:cubicBezTo>
                    <a:pt x="7254" y="2068"/>
                    <a:pt x="7227" y="2163"/>
                    <a:pt x="7193" y="2163"/>
                  </a:cubicBezTo>
                  <a:cubicBezTo>
                    <a:pt x="7160" y="2163"/>
                    <a:pt x="7132" y="2068"/>
                    <a:pt x="7132" y="1952"/>
                  </a:cubicBezTo>
                  <a:cubicBezTo>
                    <a:pt x="7132" y="1836"/>
                    <a:pt x="7160" y="1742"/>
                    <a:pt x="7193" y="1742"/>
                  </a:cubicBezTo>
                  <a:close/>
                  <a:moveTo>
                    <a:pt x="2703" y="1742"/>
                  </a:moveTo>
                  <a:cubicBezTo>
                    <a:pt x="2736" y="1742"/>
                    <a:pt x="2763" y="1836"/>
                    <a:pt x="2763" y="1952"/>
                  </a:cubicBezTo>
                  <a:cubicBezTo>
                    <a:pt x="2763" y="2068"/>
                    <a:pt x="2736" y="2163"/>
                    <a:pt x="2703" y="2163"/>
                  </a:cubicBezTo>
                  <a:cubicBezTo>
                    <a:pt x="2669" y="2163"/>
                    <a:pt x="2642" y="2068"/>
                    <a:pt x="2642" y="1952"/>
                  </a:cubicBezTo>
                  <a:cubicBezTo>
                    <a:pt x="2642" y="1836"/>
                    <a:pt x="2669" y="1742"/>
                    <a:pt x="2703" y="1742"/>
                  </a:cubicBezTo>
                  <a:close/>
                  <a:moveTo>
                    <a:pt x="1240" y="1742"/>
                  </a:moveTo>
                  <a:cubicBezTo>
                    <a:pt x="1273" y="1742"/>
                    <a:pt x="1300" y="1836"/>
                    <a:pt x="1300" y="1952"/>
                  </a:cubicBezTo>
                  <a:cubicBezTo>
                    <a:pt x="1300" y="2068"/>
                    <a:pt x="1273" y="2163"/>
                    <a:pt x="1240" y="2163"/>
                  </a:cubicBezTo>
                  <a:cubicBezTo>
                    <a:pt x="1206" y="2163"/>
                    <a:pt x="1179" y="2068"/>
                    <a:pt x="1179" y="1952"/>
                  </a:cubicBezTo>
                  <a:cubicBezTo>
                    <a:pt x="1179" y="1836"/>
                    <a:pt x="1206" y="1742"/>
                    <a:pt x="1240" y="1742"/>
                  </a:cubicBezTo>
                  <a:close/>
                  <a:moveTo>
                    <a:pt x="16093" y="1671"/>
                  </a:moveTo>
                  <a:cubicBezTo>
                    <a:pt x="16127" y="1671"/>
                    <a:pt x="16154" y="1766"/>
                    <a:pt x="16154" y="1882"/>
                  </a:cubicBezTo>
                  <a:cubicBezTo>
                    <a:pt x="16154" y="1998"/>
                    <a:pt x="16127" y="2093"/>
                    <a:pt x="16093" y="2093"/>
                  </a:cubicBezTo>
                  <a:cubicBezTo>
                    <a:pt x="16060" y="2093"/>
                    <a:pt x="16032" y="1998"/>
                    <a:pt x="16032" y="1882"/>
                  </a:cubicBezTo>
                  <a:cubicBezTo>
                    <a:pt x="16032" y="1766"/>
                    <a:pt x="16060" y="1671"/>
                    <a:pt x="16093" y="1671"/>
                  </a:cubicBezTo>
                  <a:close/>
                  <a:moveTo>
                    <a:pt x="10912" y="1671"/>
                  </a:moveTo>
                  <a:cubicBezTo>
                    <a:pt x="10945" y="1671"/>
                    <a:pt x="10973" y="1766"/>
                    <a:pt x="10973" y="1882"/>
                  </a:cubicBezTo>
                  <a:cubicBezTo>
                    <a:pt x="10973" y="1998"/>
                    <a:pt x="10945" y="2093"/>
                    <a:pt x="10912" y="2093"/>
                  </a:cubicBezTo>
                  <a:cubicBezTo>
                    <a:pt x="10878" y="2093"/>
                    <a:pt x="10851" y="1998"/>
                    <a:pt x="10851" y="1882"/>
                  </a:cubicBezTo>
                  <a:cubicBezTo>
                    <a:pt x="10851" y="1766"/>
                    <a:pt x="10878" y="1671"/>
                    <a:pt x="10912" y="1671"/>
                  </a:cubicBezTo>
                  <a:close/>
                  <a:moveTo>
                    <a:pt x="14325" y="1531"/>
                  </a:moveTo>
                  <a:cubicBezTo>
                    <a:pt x="14359" y="1531"/>
                    <a:pt x="14386" y="1625"/>
                    <a:pt x="14386" y="1742"/>
                  </a:cubicBezTo>
                  <a:cubicBezTo>
                    <a:pt x="14386" y="1858"/>
                    <a:pt x="14359" y="1952"/>
                    <a:pt x="14325" y="1952"/>
                  </a:cubicBezTo>
                  <a:cubicBezTo>
                    <a:pt x="14292" y="1952"/>
                    <a:pt x="14265" y="1858"/>
                    <a:pt x="14265" y="1742"/>
                  </a:cubicBezTo>
                  <a:cubicBezTo>
                    <a:pt x="14265" y="1625"/>
                    <a:pt x="14292" y="1531"/>
                    <a:pt x="14325" y="1531"/>
                  </a:cubicBezTo>
                  <a:close/>
                  <a:moveTo>
                    <a:pt x="3576" y="1531"/>
                  </a:moveTo>
                  <a:cubicBezTo>
                    <a:pt x="3610" y="1531"/>
                    <a:pt x="3637" y="1625"/>
                    <a:pt x="3637" y="1742"/>
                  </a:cubicBezTo>
                  <a:cubicBezTo>
                    <a:pt x="3637" y="1858"/>
                    <a:pt x="3610" y="1952"/>
                    <a:pt x="3576" y="1952"/>
                  </a:cubicBezTo>
                  <a:cubicBezTo>
                    <a:pt x="3543" y="1952"/>
                    <a:pt x="3515" y="1858"/>
                    <a:pt x="3515" y="1742"/>
                  </a:cubicBezTo>
                  <a:cubicBezTo>
                    <a:pt x="3515" y="1625"/>
                    <a:pt x="3543" y="1531"/>
                    <a:pt x="3576" y="1531"/>
                  </a:cubicBezTo>
                  <a:close/>
                  <a:moveTo>
                    <a:pt x="15341" y="1391"/>
                  </a:moveTo>
                  <a:cubicBezTo>
                    <a:pt x="15375" y="1391"/>
                    <a:pt x="15402" y="1485"/>
                    <a:pt x="15402" y="1601"/>
                  </a:cubicBezTo>
                  <a:cubicBezTo>
                    <a:pt x="15402" y="1718"/>
                    <a:pt x="15375" y="1812"/>
                    <a:pt x="15341" y="1812"/>
                  </a:cubicBezTo>
                  <a:cubicBezTo>
                    <a:pt x="15308" y="1812"/>
                    <a:pt x="15281" y="1718"/>
                    <a:pt x="15281" y="1601"/>
                  </a:cubicBezTo>
                  <a:cubicBezTo>
                    <a:pt x="15281" y="1485"/>
                    <a:pt x="15308" y="1391"/>
                    <a:pt x="15341" y="1391"/>
                  </a:cubicBezTo>
                  <a:close/>
                  <a:moveTo>
                    <a:pt x="14752" y="1391"/>
                  </a:moveTo>
                  <a:cubicBezTo>
                    <a:pt x="14786" y="1391"/>
                    <a:pt x="14813" y="1485"/>
                    <a:pt x="14813" y="1601"/>
                  </a:cubicBezTo>
                  <a:cubicBezTo>
                    <a:pt x="14813" y="1718"/>
                    <a:pt x="14786" y="1812"/>
                    <a:pt x="14752" y="1812"/>
                  </a:cubicBezTo>
                  <a:cubicBezTo>
                    <a:pt x="14719" y="1812"/>
                    <a:pt x="14691" y="1718"/>
                    <a:pt x="14691" y="1601"/>
                  </a:cubicBezTo>
                  <a:cubicBezTo>
                    <a:pt x="14691" y="1485"/>
                    <a:pt x="14719" y="1391"/>
                    <a:pt x="14752" y="1391"/>
                  </a:cubicBezTo>
                  <a:close/>
                  <a:moveTo>
                    <a:pt x="20360" y="1321"/>
                  </a:moveTo>
                  <a:cubicBezTo>
                    <a:pt x="20394" y="1321"/>
                    <a:pt x="20421" y="1415"/>
                    <a:pt x="20421" y="1531"/>
                  </a:cubicBezTo>
                  <a:cubicBezTo>
                    <a:pt x="20421" y="1647"/>
                    <a:pt x="20394" y="1742"/>
                    <a:pt x="20360" y="1742"/>
                  </a:cubicBezTo>
                  <a:cubicBezTo>
                    <a:pt x="20327" y="1742"/>
                    <a:pt x="20300" y="1647"/>
                    <a:pt x="20300" y="1531"/>
                  </a:cubicBezTo>
                  <a:cubicBezTo>
                    <a:pt x="20300" y="1415"/>
                    <a:pt x="20327" y="1321"/>
                    <a:pt x="20360" y="1321"/>
                  </a:cubicBezTo>
                  <a:close/>
                  <a:moveTo>
                    <a:pt x="17617" y="1321"/>
                  </a:moveTo>
                  <a:cubicBezTo>
                    <a:pt x="17651" y="1321"/>
                    <a:pt x="17678" y="1415"/>
                    <a:pt x="17678" y="1531"/>
                  </a:cubicBezTo>
                  <a:cubicBezTo>
                    <a:pt x="17678" y="1647"/>
                    <a:pt x="17651" y="1742"/>
                    <a:pt x="17617" y="1742"/>
                  </a:cubicBezTo>
                  <a:cubicBezTo>
                    <a:pt x="17584" y="1742"/>
                    <a:pt x="17556" y="1647"/>
                    <a:pt x="17556" y="1531"/>
                  </a:cubicBezTo>
                  <a:cubicBezTo>
                    <a:pt x="17556" y="1415"/>
                    <a:pt x="17584" y="1321"/>
                    <a:pt x="17617" y="1321"/>
                  </a:cubicBezTo>
                  <a:close/>
                  <a:moveTo>
                    <a:pt x="9693" y="1321"/>
                  </a:moveTo>
                  <a:cubicBezTo>
                    <a:pt x="9726" y="1321"/>
                    <a:pt x="9754" y="1415"/>
                    <a:pt x="9754" y="1531"/>
                  </a:cubicBezTo>
                  <a:cubicBezTo>
                    <a:pt x="9754" y="1647"/>
                    <a:pt x="9726" y="1742"/>
                    <a:pt x="9693" y="1742"/>
                  </a:cubicBezTo>
                  <a:cubicBezTo>
                    <a:pt x="9659" y="1742"/>
                    <a:pt x="9632" y="1647"/>
                    <a:pt x="9632" y="1531"/>
                  </a:cubicBezTo>
                  <a:cubicBezTo>
                    <a:pt x="9632" y="1415"/>
                    <a:pt x="9659" y="1321"/>
                    <a:pt x="9693" y="1321"/>
                  </a:cubicBezTo>
                  <a:close/>
                  <a:moveTo>
                    <a:pt x="9306" y="1321"/>
                  </a:moveTo>
                  <a:cubicBezTo>
                    <a:pt x="9340" y="1321"/>
                    <a:pt x="9367" y="1415"/>
                    <a:pt x="9367" y="1531"/>
                  </a:cubicBezTo>
                  <a:cubicBezTo>
                    <a:pt x="9367" y="1647"/>
                    <a:pt x="9340" y="1742"/>
                    <a:pt x="9306" y="1742"/>
                  </a:cubicBezTo>
                  <a:cubicBezTo>
                    <a:pt x="9273" y="1742"/>
                    <a:pt x="9246" y="1647"/>
                    <a:pt x="9246" y="1531"/>
                  </a:cubicBezTo>
                  <a:cubicBezTo>
                    <a:pt x="9246" y="1415"/>
                    <a:pt x="9273" y="1321"/>
                    <a:pt x="9306" y="1321"/>
                  </a:cubicBezTo>
                  <a:close/>
                  <a:moveTo>
                    <a:pt x="19609" y="1250"/>
                  </a:moveTo>
                  <a:cubicBezTo>
                    <a:pt x="19642" y="1250"/>
                    <a:pt x="19670" y="1345"/>
                    <a:pt x="19670" y="1461"/>
                  </a:cubicBezTo>
                  <a:cubicBezTo>
                    <a:pt x="19670" y="1577"/>
                    <a:pt x="19642" y="1671"/>
                    <a:pt x="19609" y="1671"/>
                  </a:cubicBezTo>
                  <a:cubicBezTo>
                    <a:pt x="19575" y="1671"/>
                    <a:pt x="19548" y="1577"/>
                    <a:pt x="19548" y="1461"/>
                  </a:cubicBezTo>
                  <a:cubicBezTo>
                    <a:pt x="19548" y="1345"/>
                    <a:pt x="19575" y="1250"/>
                    <a:pt x="19609" y="1250"/>
                  </a:cubicBezTo>
                  <a:close/>
                  <a:moveTo>
                    <a:pt x="13716" y="1250"/>
                  </a:moveTo>
                  <a:cubicBezTo>
                    <a:pt x="13750" y="1250"/>
                    <a:pt x="13777" y="1345"/>
                    <a:pt x="13777" y="1461"/>
                  </a:cubicBezTo>
                  <a:cubicBezTo>
                    <a:pt x="13777" y="1577"/>
                    <a:pt x="13750" y="1671"/>
                    <a:pt x="13716" y="1671"/>
                  </a:cubicBezTo>
                  <a:cubicBezTo>
                    <a:pt x="13682" y="1671"/>
                    <a:pt x="13655" y="1577"/>
                    <a:pt x="13655" y="1461"/>
                  </a:cubicBezTo>
                  <a:cubicBezTo>
                    <a:pt x="13655" y="1345"/>
                    <a:pt x="13682" y="1250"/>
                    <a:pt x="13716" y="1250"/>
                  </a:cubicBezTo>
                  <a:close/>
                  <a:moveTo>
                    <a:pt x="13249" y="1250"/>
                  </a:moveTo>
                  <a:cubicBezTo>
                    <a:pt x="13282" y="1250"/>
                    <a:pt x="13309" y="1345"/>
                    <a:pt x="13309" y="1461"/>
                  </a:cubicBezTo>
                  <a:cubicBezTo>
                    <a:pt x="13309" y="1577"/>
                    <a:pt x="13282" y="1671"/>
                    <a:pt x="13249" y="1671"/>
                  </a:cubicBezTo>
                  <a:cubicBezTo>
                    <a:pt x="13215" y="1671"/>
                    <a:pt x="13188" y="1577"/>
                    <a:pt x="13188" y="1461"/>
                  </a:cubicBezTo>
                  <a:cubicBezTo>
                    <a:pt x="13188" y="1345"/>
                    <a:pt x="13215" y="1250"/>
                    <a:pt x="13249" y="1250"/>
                  </a:cubicBezTo>
                  <a:close/>
                  <a:moveTo>
                    <a:pt x="11318" y="1250"/>
                  </a:moveTo>
                  <a:cubicBezTo>
                    <a:pt x="11352" y="1250"/>
                    <a:pt x="11379" y="1345"/>
                    <a:pt x="11379" y="1461"/>
                  </a:cubicBezTo>
                  <a:cubicBezTo>
                    <a:pt x="11379" y="1577"/>
                    <a:pt x="11352" y="1671"/>
                    <a:pt x="11318" y="1671"/>
                  </a:cubicBezTo>
                  <a:cubicBezTo>
                    <a:pt x="11284" y="1671"/>
                    <a:pt x="11257" y="1577"/>
                    <a:pt x="11257" y="1461"/>
                  </a:cubicBezTo>
                  <a:cubicBezTo>
                    <a:pt x="11257" y="1345"/>
                    <a:pt x="11284" y="1250"/>
                    <a:pt x="11318" y="1250"/>
                  </a:cubicBezTo>
                  <a:close/>
                  <a:moveTo>
                    <a:pt x="6848" y="1250"/>
                  </a:moveTo>
                  <a:cubicBezTo>
                    <a:pt x="6881" y="1250"/>
                    <a:pt x="6909" y="1345"/>
                    <a:pt x="6909" y="1461"/>
                  </a:cubicBezTo>
                  <a:cubicBezTo>
                    <a:pt x="6909" y="1577"/>
                    <a:pt x="6881" y="1671"/>
                    <a:pt x="6848" y="1671"/>
                  </a:cubicBezTo>
                  <a:cubicBezTo>
                    <a:pt x="6814" y="1671"/>
                    <a:pt x="6787" y="1577"/>
                    <a:pt x="6787" y="1461"/>
                  </a:cubicBezTo>
                  <a:cubicBezTo>
                    <a:pt x="6787" y="1345"/>
                    <a:pt x="6814" y="1250"/>
                    <a:pt x="6848" y="1250"/>
                  </a:cubicBezTo>
                  <a:close/>
                  <a:moveTo>
                    <a:pt x="813" y="1250"/>
                  </a:moveTo>
                  <a:cubicBezTo>
                    <a:pt x="846" y="1250"/>
                    <a:pt x="874" y="1345"/>
                    <a:pt x="874" y="1461"/>
                  </a:cubicBezTo>
                  <a:cubicBezTo>
                    <a:pt x="874" y="1577"/>
                    <a:pt x="846" y="1671"/>
                    <a:pt x="813" y="1671"/>
                  </a:cubicBezTo>
                  <a:cubicBezTo>
                    <a:pt x="779" y="1671"/>
                    <a:pt x="752" y="1577"/>
                    <a:pt x="752" y="1461"/>
                  </a:cubicBezTo>
                  <a:cubicBezTo>
                    <a:pt x="752" y="1345"/>
                    <a:pt x="779" y="1250"/>
                    <a:pt x="813" y="1250"/>
                  </a:cubicBezTo>
                  <a:close/>
                  <a:moveTo>
                    <a:pt x="12720" y="1180"/>
                  </a:moveTo>
                  <a:cubicBezTo>
                    <a:pt x="12754" y="1180"/>
                    <a:pt x="12781" y="1275"/>
                    <a:pt x="12781" y="1391"/>
                  </a:cubicBezTo>
                  <a:cubicBezTo>
                    <a:pt x="12781" y="1507"/>
                    <a:pt x="12754" y="1601"/>
                    <a:pt x="12720" y="1601"/>
                  </a:cubicBezTo>
                  <a:cubicBezTo>
                    <a:pt x="12687" y="1601"/>
                    <a:pt x="12659" y="1507"/>
                    <a:pt x="12659" y="1391"/>
                  </a:cubicBezTo>
                  <a:cubicBezTo>
                    <a:pt x="12659" y="1275"/>
                    <a:pt x="12687" y="1180"/>
                    <a:pt x="12720" y="1180"/>
                  </a:cubicBezTo>
                  <a:close/>
                  <a:moveTo>
                    <a:pt x="5771" y="1180"/>
                  </a:moveTo>
                  <a:cubicBezTo>
                    <a:pt x="5805" y="1180"/>
                    <a:pt x="5832" y="1275"/>
                    <a:pt x="5832" y="1391"/>
                  </a:cubicBezTo>
                  <a:cubicBezTo>
                    <a:pt x="5832" y="1507"/>
                    <a:pt x="5805" y="1601"/>
                    <a:pt x="5771" y="1601"/>
                  </a:cubicBezTo>
                  <a:cubicBezTo>
                    <a:pt x="5737" y="1601"/>
                    <a:pt x="5710" y="1507"/>
                    <a:pt x="5710" y="1391"/>
                  </a:cubicBezTo>
                  <a:cubicBezTo>
                    <a:pt x="5710" y="1275"/>
                    <a:pt x="5737" y="1180"/>
                    <a:pt x="5771" y="1180"/>
                  </a:cubicBezTo>
                  <a:close/>
                  <a:moveTo>
                    <a:pt x="5324" y="1180"/>
                  </a:moveTo>
                  <a:cubicBezTo>
                    <a:pt x="5357" y="1180"/>
                    <a:pt x="5385" y="1275"/>
                    <a:pt x="5385" y="1391"/>
                  </a:cubicBezTo>
                  <a:cubicBezTo>
                    <a:pt x="5385" y="1507"/>
                    <a:pt x="5357" y="1601"/>
                    <a:pt x="5324" y="1601"/>
                  </a:cubicBezTo>
                  <a:cubicBezTo>
                    <a:pt x="5290" y="1601"/>
                    <a:pt x="5263" y="1507"/>
                    <a:pt x="5263" y="1391"/>
                  </a:cubicBezTo>
                  <a:cubicBezTo>
                    <a:pt x="5263" y="1275"/>
                    <a:pt x="5290" y="1180"/>
                    <a:pt x="5324" y="1180"/>
                  </a:cubicBezTo>
                  <a:close/>
                  <a:moveTo>
                    <a:pt x="18979" y="1040"/>
                  </a:moveTo>
                  <a:cubicBezTo>
                    <a:pt x="19012" y="1040"/>
                    <a:pt x="19040" y="1134"/>
                    <a:pt x="19040" y="1250"/>
                  </a:cubicBezTo>
                  <a:cubicBezTo>
                    <a:pt x="19040" y="1367"/>
                    <a:pt x="19012" y="1461"/>
                    <a:pt x="18979" y="1461"/>
                  </a:cubicBezTo>
                  <a:cubicBezTo>
                    <a:pt x="18945" y="1461"/>
                    <a:pt x="18918" y="1367"/>
                    <a:pt x="18918" y="1250"/>
                  </a:cubicBezTo>
                  <a:cubicBezTo>
                    <a:pt x="18918" y="1134"/>
                    <a:pt x="18945" y="1040"/>
                    <a:pt x="18979" y="1040"/>
                  </a:cubicBezTo>
                  <a:close/>
                  <a:moveTo>
                    <a:pt x="18329" y="1040"/>
                  </a:moveTo>
                  <a:cubicBezTo>
                    <a:pt x="18362" y="1040"/>
                    <a:pt x="18389" y="1134"/>
                    <a:pt x="18389" y="1250"/>
                  </a:cubicBezTo>
                  <a:cubicBezTo>
                    <a:pt x="18389" y="1367"/>
                    <a:pt x="18362" y="1461"/>
                    <a:pt x="18329" y="1461"/>
                  </a:cubicBezTo>
                  <a:cubicBezTo>
                    <a:pt x="18295" y="1461"/>
                    <a:pt x="18268" y="1367"/>
                    <a:pt x="18268" y="1250"/>
                  </a:cubicBezTo>
                  <a:cubicBezTo>
                    <a:pt x="18268" y="1134"/>
                    <a:pt x="18295" y="1040"/>
                    <a:pt x="18329" y="1040"/>
                  </a:cubicBezTo>
                  <a:close/>
                  <a:moveTo>
                    <a:pt x="10119" y="1040"/>
                  </a:moveTo>
                  <a:cubicBezTo>
                    <a:pt x="10153" y="1040"/>
                    <a:pt x="10180" y="1134"/>
                    <a:pt x="10180" y="1250"/>
                  </a:cubicBezTo>
                  <a:cubicBezTo>
                    <a:pt x="10180" y="1367"/>
                    <a:pt x="10153" y="1461"/>
                    <a:pt x="10119" y="1461"/>
                  </a:cubicBezTo>
                  <a:cubicBezTo>
                    <a:pt x="10086" y="1461"/>
                    <a:pt x="10058" y="1367"/>
                    <a:pt x="10058" y="1250"/>
                  </a:cubicBezTo>
                  <a:cubicBezTo>
                    <a:pt x="10058" y="1134"/>
                    <a:pt x="10086" y="1040"/>
                    <a:pt x="10119" y="1040"/>
                  </a:cubicBezTo>
                  <a:close/>
                  <a:moveTo>
                    <a:pt x="21539" y="970"/>
                  </a:moveTo>
                  <a:cubicBezTo>
                    <a:pt x="21573" y="970"/>
                    <a:pt x="21600" y="1064"/>
                    <a:pt x="21600" y="1180"/>
                  </a:cubicBezTo>
                  <a:cubicBezTo>
                    <a:pt x="21600" y="1297"/>
                    <a:pt x="21573" y="1391"/>
                    <a:pt x="21539" y="1391"/>
                  </a:cubicBezTo>
                  <a:cubicBezTo>
                    <a:pt x="21505" y="1391"/>
                    <a:pt x="21478" y="1297"/>
                    <a:pt x="21478" y="1180"/>
                  </a:cubicBezTo>
                  <a:cubicBezTo>
                    <a:pt x="21478" y="1064"/>
                    <a:pt x="21505" y="970"/>
                    <a:pt x="21539" y="970"/>
                  </a:cubicBezTo>
                  <a:close/>
                  <a:moveTo>
                    <a:pt x="21112" y="970"/>
                  </a:moveTo>
                  <a:cubicBezTo>
                    <a:pt x="21146" y="970"/>
                    <a:pt x="21173" y="1064"/>
                    <a:pt x="21173" y="1180"/>
                  </a:cubicBezTo>
                  <a:cubicBezTo>
                    <a:pt x="21173" y="1297"/>
                    <a:pt x="21146" y="1391"/>
                    <a:pt x="21112" y="1391"/>
                  </a:cubicBezTo>
                  <a:cubicBezTo>
                    <a:pt x="21079" y="1391"/>
                    <a:pt x="21051" y="1297"/>
                    <a:pt x="21051" y="1180"/>
                  </a:cubicBezTo>
                  <a:cubicBezTo>
                    <a:pt x="21051" y="1064"/>
                    <a:pt x="21079" y="970"/>
                    <a:pt x="21112" y="970"/>
                  </a:cubicBezTo>
                  <a:close/>
                  <a:moveTo>
                    <a:pt x="16520" y="970"/>
                  </a:moveTo>
                  <a:cubicBezTo>
                    <a:pt x="16554" y="970"/>
                    <a:pt x="16581" y="1064"/>
                    <a:pt x="16581" y="1180"/>
                  </a:cubicBezTo>
                  <a:cubicBezTo>
                    <a:pt x="16581" y="1297"/>
                    <a:pt x="16554" y="1391"/>
                    <a:pt x="16520" y="1391"/>
                  </a:cubicBezTo>
                  <a:cubicBezTo>
                    <a:pt x="16486" y="1391"/>
                    <a:pt x="16459" y="1297"/>
                    <a:pt x="16459" y="1180"/>
                  </a:cubicBezTo>
                  <a:cubicBezTo>
                    <a:pt x="16459" y="1064"/>
                    <a:pt x="16486" y="970"/>
                    <a:pt x="16520" y="970"/>
                  </a:cubicBezTo>
                  <a:close/>
                  <a:moveTo>
                    <a:pt x="10546" y="970"/>
                  </a:moveTo>
                  <a:cubicBezTo>
                    <a:pt x="10580" y="970"/>
                    <a:pt x="10607" y="1064"/>
                    <a:pt x="10607" y="1180"/>
                  </a:cubicBezTo>
                  <a:cubicBezTo>
                    <a:pt x="10607" y="1297"/>
                    <a:pt x="10580" y="1391"/>
                    <a:pt x="10546" y="1391"/>
                  </a:cubicBezTo>
                  <a:cubicBezTo>
                    <a:pt x="10512" y="1391"/>
                    <a:pt x="10485" y="1297"/>
                    <a:pt x="10485" y="1180"/>
                  </a:cubicBezTo>
                  <a:cubicBezTo>
                    <a:pt x="10485" y="1064"/>
                    <a:pt x="10512" y="970"/>
                    <a:pt x="10546" y="970"/>
                  </a:cubicBezTo>
                  <a:close/>
                  <a:moveTo>
                    <a:pt x="8859" y="970"/>
                  </a:moveTo>
                  <a:cubicBezTo>
                    <a:pt x="8893" y="970"/>
                    <a:pt x="8920" y="1064"/>
                    <a:pt x="8920" y="1180"/>
                  </a:cubicBezTo>
                  <a:cubicBezTo>
                    <a:pt x="8920" y="1297"/>
                    <a:pt x="8893" y="1391"/>
                    <a:pt x="8859" y="1391"/>
                  </a:cubicBezTo>
                  <a:cubicBezTo>
                    <a:pt x="8826" y="1391"/>
                    <a:pt x="8798" y="1297"/>
                    <a:pt x="8798" y="1180"/>
                  </a:cubicBezTo>
                  <a:cubicBezTo>
                    <a:pt x="8798" y="1064"/>
                    <a:pt x="8826" y="970"/>
                    <a:pt x="8859" y="970"/>
                  </a:cubicBezTo>
                  <a:close/>
                  <a:moveTo>
                    <a:pt x="4369" y="970"/>
                  </a:moveTo>
                  <a:cubicBezTo>
                    <a:pt x="4402" y="970"/>
                    <a:pt x="4430" y="1064"/>
                    <a:pt x="4430" y="1180"/>
                  </a:cubicBezTo>
                  <a:cubicBezTo>
                    <a:pt x="4430" y="1297"/>
                    <a:pt x="4402" y="1391"/>
                    <a:pt x="4369" y="1391"/>
                  </a:cubicBezTo>
                  <a:cubicBezTo>
                    <a:pt x="4335" y="1391"/>
                    <a:pt x="4308" y="1297"/>
                    <a:pt x="4308" y="1180"/>
                  </a:cubicBezTo>
                  <a:cubicBezTo>
                    <a:pt x="4308" y="1064"/>
                    <a:pt x="4335" y="970"/>
                    <a:pt x="4369" y="970"/>
                  </a:cubicBezTo>
                  <a:close/>
                  <a:moveTo>
                    <a:pt x="2377" y="970"/>
                  </a:moveTo>
                  <a:cubicBezTo>
                    <a:pt x="2411" y="970"/>
                    <a:pt x="2438" y="1064"/>
                    <a:pt x="2438" y="1180"/>
                  </a:cubicBezTo>
                  <a:cubicBezTo>
                    <a:pt x="2438" y="1297"/>
                    <a:pt x="2411" y="1391"/>
                    <a:pt x="2377" y="1391"/>
                  </a:cubicBezTo>
                  <a:cubicBezTo>
                    <a:pt x="2344" y="1391"/>
                    <a:pt x="2316" y="1297"/>
                    <a:pt x="2316" y="1180"/>
                  </a:cubicBezTo>
                  <a:cubicBezTo>
                    <a:pt x="2316" y="1064"/>
                    <a:pt x="2344" y="970"/>
                    <a:pt x="2377" y="970"/>
                  </a:cubicBezTo>
                  <a:close/>
                  <a:moveTo>
                    <a:pt x="7843" y="759"/>
                  </a:moveTo>
                  <a:cubicBezTo>
                    <a:pt x="7877" y="759"/>
                    <a:pt x="7904" y="854"/>
                    <a:pt x="7904" y="970"/>
                  </a:cubicBezTo>
                  <a:cubicBezTo>
                    <a:pt x="7904" y="1086"/>
                    <a:pt x="7877" y="1180"/>
                    <a:pt x="7843" y="1180"/>
                  </a:cubicBezTo>
                  <a:cubicBezTo>
                    <a:pt x="7810" y="1180"/>
                    <a:pt x="7782" y="1086"/>
                    <a:pt x="7782" y="970"/>
                  </a:cubicBezTo>
                  <a:cubicBezTo>
                    <a:pt x="7782" y="854"/>
                    <a:pt x="7810" y="759"/>
                    <a:pt x="7843" y="759"/>
                  </a:cubicBezTo>
                  <a:close/>
                  <a:moveTo>
                    <a:pt x="1910" y="759"/>
                  </a:moveTo>
                  <a:cubicBezTo>
                    <a:pt x="1944" y="759"/>
                    <a:pt x="1971" y="854"/>
                    <a:pt x="1971" y="970"/>
                  </a:cubicBezTo>
                  <a:cubicBezTo>
                    <a:pt x="1971" y="1086"/>
                    <a:pt x="1944" y="1180"/>
                    <a:pt x="1910" y="1180"/>
                  </a:cubicBezTo>
                  <a:cubicBezTo>
                    <a:pt x="1876" y="1180"/>
                    <a:pt x="1849" y="1086"/>
                    <a:pt x="1849" y="970"/>
                  </a:cubicBezTo>
                  <a:cubicBezTo>
                    <a:pt x="1849" y="854"/>
                    <a:pt x="1876" y="759"/>
                    <a:pt x="1910" y="759"/>
                  </a:cubicBezTo>
                  <a:close/>
                  <a:moveTo>
                    <a:pt x="61" y="759"/>
                  </a:moveTo>
                  <a:cubicBezTo>
                    <a:pt x="95" y="759"/>
                    <a:pt x="122" y="854"/>
                    <a:pt x="122" y="970"/>
                  </a:cubicBezTo>
                  <a:cubicBezTo>
                    <a:pt x="122" y="1086"/>
                    <a:pt x="95" y="1180"/>
                    <a:pt x="61" y="1180"/>
                  </a:cubicBezTo>
                  <a:cubicBezTo>
                    <a:pt x="27" y="1180"/>
                    <a:pt x="0" y="1086"/>
                    <a:pt x="0" y="970"/>
                  </a:cubicBezTo>
                  <a:cubicBezTo>
                    <a:pt x="0" y="854"/>
                    <a:pt x="27" y="759"/>
                    <a:pt x="61" y="759"/>
                  </a:cubicBezTo>
                  <a:close/>
                  <a:moveTo>
                    <a:pt x="17089" y="689"/>
                  </a:moveTo>
                  <a:cubicBezTo>
                    <a:pt x="17123" y="689"/>
                    <a:pt x="17150" y="783"/>
                    <a:pt x="17150" y="900"/>
                  </a:cubicBezTo>
                  <a:cubicBezTo>
                    <a:pt x="17150" y="1016"/>
                    <a:pt x="17123" y="1110"/>
                    <a:pt x="17089" y="1110"/>
                  </a:cubicBezTo>
                  <a:cubicBezTo>
                    <a:pt x="17055" y="1110"/>
                    <a:pt x="17028" y="1016"/>
                    <a:pt x="17028" y="900"/>
                  </a:cubicBezTo>
                  <a:cubicBezTo>
                    <a:pt x="17028" y="783"/>
                    <a:pt x="17055" y="689"/>
                    <a:pt x="17089" y="689"/>
                  </a:cubicBezTo>
                  <a:close/>
                  <a:moveTo>
                    <a:pt x="11806" y="689"/>
                  </a:moveTo>
                  <a:cubicBezTo>
                    <a:pt x="11839" y="689"/>
                    <a:pt x="11867" y="783"/>
                    <a:pt x="11867" y="900"/>
                  </a:cubicBezTo>
                  <a:cubicBezTo>
                    <a:pt x="11867" y="1016"/>
                    <a:pt x="11839" y="1110"/>
                    <a:pt x="11806" y="1110"/>
                  </a:cubicBezTo>
                  <a:cubicBezTo>
                    <a:pt x="11772" y="1110"/>
                    <a:pt x="11745" y="1016"/>
                    <a:pt x="11745" y="900"/>
                  </a:cubicBezTo>
                  <a:cubicBezTo>
                    <a:pt x="11745" y="783"/>
                    <a:pt x="11772" y="689"/>
                    <a:pt x="11806" y="689"/>
                  </a:cubicBezTo>
                  <a:close/>
                  <a:moveTo>
                    <a:pt x="4897" y="689"/>
                  </a:moveTo>
                  <a:cubicBezTo>
                    <a:pt x="4931" y="689"/>
                    <a:pt x="4958" y="783"/>
                    <a:pt x="4958" y="900"/>
                  </a:cubicBezTo>
                  <a:cubicBezTo>
                    <a:pt x="4958" y="1016"/>
                    <a:pt x="4931" y="1110"/>
                    <a:pt x="4897" y="1110"/>
                  </a:cubicBezTo>
                  <a:cubicBezTo>
                    <a:pt x="4863" y="1110"/>
                    <a:pt x="4836" y="1016"/>
                    <a:pt x="4836" y="900"/>
                  </a:cubicBezTo>
                  <a:cubicBezTo>
                    <a:pt x="4836" y="783"/>
                    <a:pt x="4863" y="689"/>
                    <a:pt x="4897" y="689"/>
                  </a:cubicBezTo>
                  <a:close/>
                  <a:moveTo>
                    <a:pt x="7417" y="549"/>
                  </a:moveTo>
                  <a:cubicBezTo>
                    <a:pt x="7450" y="549"/>
                    <a:pt x="7478" y="643"/>
                    <a:pt x="7478" y="759"/>
                  </a:cubicBezTo>
                  <a:cubicBezTo>
                    <a:pt x="7478" y="876"/>
                    <a:pt x="7450" y="970"/>
                    <a:pt x="7417" y="970"/>
                  </a:cubicBezTo>
                  <a:cubicBezTo>
                    <a:pt x="7383" y="970"/>
                    <a:pt x="7356" y="876"/>
                    <a:pt x="7356" y="759"/>
                  </a:cubicBezTo>
                  <a:cubicBezTo>
                    <a:pt x="7356" y="643"/>
                    <a:pt x="7383" y="549"/>
                    <a:pt x="7417" y="549"/>
                  </a:cubicBezTo>
                  <a:close/>
                  <a:moveTo>
                    <a:pt x="14996" y="479"/>
                  </a:moveTo>
                  <a:cubicBezTo>
                    <a:pt x="15030" y="479"/>
                    <a:pt x="15057" y="573"/>
                    <a:pt x="15057" y="689"/>
                  </a:cubicBezTo>
                  <a:cubicBezTo>
                    <a:pt x="15057" y="805"/>
                    <a:pt x="15030" y="900"/>
                    <a:pt x="14996" y="900"/>
                  </a:cubicBezTo>
                  <a:cubicBezTo>
                    <a:pt x="14962" y="900"/>
                    <a:pt x="14935" y="805"/>
                    <a:pt x="14935" y="689"/>
                  </a:cubicBezTo>
                  <a:cubicBezTo>
                    <a:pt x="14935" y="573"/>
                    <a:pt x="14962" y="479"/>
                    <a:pt x="14996" y="479"/>
                  </a:cubicBezTo>
                  <a:close/>
                  <a:moveTo>
                    <a:pt x="12233" y="479"/>
                  </a:moveTo>
                  <a:cubicBezTo>
                    <a:pt x="12266" y="479"/>
                    <a:pt x="12294" y="573"/>
                    <a:pt x="12294" y="689"/>
                  </a:cubicBezTo>
                  <a:cubicBezTo>
                    <a:pt x="12294" y="805"/>
                    <a:pt x="12266" y="900"/>
                    <a:pt x="12233" y="900"/>
                  </a:cubicBezTo>
                  <a:cubicBezTo>
                    <a:pt x="12199" y="900"/>
                    <a:pt x="12172" y="805"/>
                    <a:pt x="12172" y="689"/>
                  </a:cubicBezTo>
                  <a:cubicBezTo>
                    <a:pt x="12172" y="573"/>
                    <a:pt x="12199" y="479"/>
                    <a:pt x="12233" y="479"/>
                  </a:cubicBezTo>
                  <a:close/>
                  <a:moveTo>
                    <a:pt x="6177" y="479"/>
                  </a:moveTo>
                  <a:cubicBezTo>
                    <a:pt x="6211" y="479"/>
                    <a:pt x="6238" y="573"/>
                    <a:pt x="6238" y="689"/>
                  </a:cubicBezTo>
                  <a:cubicBezTo>
                    <a:pt x="6238" y="805"/>
                    <a:pt x="6211" y="900"/>
                    <a:pt x="6177" y="900"/>
                  </a:cubicBezTo>
                  <a:cubicBezTo>
                    <a:pt x="6144" y="900"/>
                    <a:pt x="6116" y="805"/>
                    <a:pt x="6116" y="689"/>
                  </a:cubicBezTo>
                  <a:cubicBezTo>
                    <a:pt x="6116" y="573"/>
                    <a:pt x="6144" y="479"/>
                    <a:pt x="6177" y="479"/>
                  </a:cubicBezTo>
                  <a:close/>
                  <a:moveTo>
                    <a:pt x="20096" y="408"/>
                  </a:moveTo>
                  <a:cubicBezTo>
                    <a:pt x="20130" y="408"/>
                    <a:pt x="20157" y="503"/>
                    <a:pt x="20157" y="619"/>
                  </a:cubicBezTo>
                  <a:cubicBezTo>
                    <a:pt x="20157" y="735"/>
                    <a:pt x="20130" y="829"/>
                    <a:pt x="20096" y="829"/>
                  </a:cubicBezTo>
                  <a:cubicBezTo>
                    <a:pt x="20063" y="829"/>
                    <a:pt x="20035" y="735"/>
                    <a:pt x="20035" y="619"/>
                  </a:cubicBezTo>
                  <a:cubicBezTo>
                    <a:pt x="20035" y="503"/>
                    <a:pt x="20063" y="408"/>
                    <a:pt x="20096" y="408"/>
                  </a:cubicBezTo>
                  <a:close/>
                  <a:moveTo>
                    <a:pt x="19344" y="408"/>
                  </a:moveTo>
                  <a:cubicBezTo>
                    <a:pt x="19378" y="408"/>
                    <a:pt x="19405" y="503"/>
                    <a:pt x="19405" y="619"/>
                  </a:cubicBezTo>
                  <a:cubicBezTo>
                    <a:pt x="19405" y="735"/>
                    <a:pt x="19378" y="829"/>
                    <a:pt x="19344" y="829"/>
                  </a:cubicBezTo>
                  <a:cubicBezTo>
                    <a:pt x="19311" y="829"/>
                    <a:pt x="19284" y="735"/>
                    <a:pt x="19284" y="619"/>
                  </a:cubicBezTo>
                  <a:cubicBezTo>
                    <a:pt x="19284" y="503"/>
                    <a:pt x="19311" y="408"/>
                    <a:pt x="19344" y="408"/>
                  </a:cubicBezTo>
                  <a:close/>
                  <a:moveTo>
                    <a:pt x="3962" y="408"/>
                  </a:moveTo>
                  <a:cubicBezTo>
                    <a:pt x="3996" y="408"/>
                    <a:pt x="4023" y="503"/>
                    <a:pt x="4023" y="619"/>
                  </a:cubicBezTo>
                  <a:cubicBezTo>
                    <a:pt x="4023" y="735"/>
                    <a:pt x="3996" y="829"/>
                    <a:pt x="3962" y="829"/>
                  </a:cubicBezTo>
                  <a:cubicBezTo>
                    <a:pt x="3929" y="829"/>
                    <a:pt x="3901" y="735"/>
                    <a:pt x="3901" y="619"/>
                  </a:cubicBezTo>
                  <a:cubicBezTo>
                    <a:pt x="3901" y="503"/>
                    <a:pt x="3929" y="408"/>
                    <a:pt x="3962" y="408"/>
                  </a:cubicBezTo>
                  <a:close/>
                  <a:moveTo>
                    <a:pt x="3170" y="408"/>
                  </a:moveTo>
                  <a:cubicBezTo>
                    <a:pt x="3204" y="408"/>
                    <a:pt x="3231" y="503"/>
                    <a:pt x="3231" y="619"/>
                  </a:cubicBezTo>
                  <a:cubicBezTo>
                    <a:pt x="3231" y="735"/>
                    <a:pt x="3204" y="829"/>
                    <a:pt x="3170" y="829"/>
                  </a:cubicBezTo>
                  <a:cubicBezTo>
                    <a:pt x="3136" y="829"/>
                    <a:pt x="3109" y="735"/>
                    <a:pt x="3109" y="619"/>
                  </a:cubicBezTo>
                  <a:cubicBezTo>
                    <a:pt x="3109" y="503"/>
                    <a:pt x="3136" y="408"/>
                    <a:pt x="3170" y="408"/>
                  </a:cubicBezTo>
                  <a:close/>
                  <a:moveTo>
                    <a:pt x="1443" y="408"/>
                  </a:moveTo>
                  <a:cubicBezTo>
                    <a:pt x="1476" y="408"/>
                    <a:pt x="1504" y="503"/>
                    <a:pt x="1504" y="619"/>
                  </a:cubicBezTo>
                  <a:cubicBezTo>
                    <a:pt x="1504" y="735"/>
                    <a:pt x="1476" y="829"/>
                    <a:pt x="1443" y="829"/>
                  </a:cubicBezTo>
                  <a:cubicBezTo>
                    <a:pt x="1409" y="829"/>
                    <a:pt x="1382" y="735"/>
                    <a:pt x="1382" y="619"/>
                  </a:cubicBezTo>
                  <a:cubicBezTo>
                    <a:pt x="1382" y="503"/>
                    <a:pt x="1409" y="408"/>
                    <a:pt x="1443" y="408"/>
                  </a:cubicBezTo>
                  <a:close/>
                  <a:moveTo>
                    <a:pt x="20787" y="338"/>
                  </a:moveTo>
                  <a:cubicBezTo>
                    <a:pt x="20821" y="338"/>
                    <a:pt x="20848" y="433"/>
                    <a:pt x="20848" y="549"/>
                  </a:cubicBezTo>
                  <a:cubicBezTo>
                    <a:pt x="20848" y="665"/>
                    <a:pt x="20821" y="759"/>
                    <a:pt x="20787" y="759"/>
                  </a:cubicBezTo>
                  <a:cubicBezTo>
                    <a:pt x="20754" y="759"/>
                    <a:pt x="20726" y="665"/>
                    <a:pt x="20726" y="549"/>
                  </a:cubicBezTo>
                  <a:cubicBezTo>
                    <a:pt x="20726" y="433"/>
                    <a:pt x="20754" y="338"/>
                    <a:pt x="20787" y="338"/>
                  </a:cubicBezTo>
                  <a:close/>
                  <a:moveTo>
                    <a:pt x="16154" y="338"/>
                  </a:moveTo>
                  <a:cubicBezTo>
                    <a:pt x="16188" y="338"/>
                    <a:pt x="16215" y="433"/>
                    <a:pt x="16215" y="549"/>
                  </a:cubicBezTo>
                  <a:cubicBezTo>
                    <a:pt x="16215" y="665"/>
                    <a:pt x="16188" y="759"/>
                    <a:pt x="16154" y="759"/>
                  </a:cubicBezTo>
                  <a:cubicBezTo>
                    <a:pt x="16121" y="759"/>
                    <a:pt x="16093" y="665"/>
                    <a:pt x="16093" y="549"/>
                  </a:cubicBezTo>
                  <a:cubicBezTo>
                    <a:pt x="16093" y="433"/>
                    <a:pt x="16121" y="338"/>
                    <a:pt x="16154" y="338"/>
                  </a:cubicBezTo>
                  <a:close/>
                  <a:moveTo>
                    <a:pt x="8290" y="338"/>
                  </a:moveTo>
                  <a:cubicBezTo>
                    <a:pt x="8324" y="338"/>
                    <a:pt x="8351" y="433"/>
                    <a:pt x="8351" y="549"/>
                  </a:cubicBezTo>
                  <a:cubicBezTo>
                    <a:pt x="8351" y="665"/>
                    <a:pt x="8324" y="759"/>
                    <a:pt x="8290" y="759"/>
                  </a:cubicBezTo>
                  <a:cubicBezTo>
                    <a:pt x="8257" y="759"/>
                    <a:pt x="8230" y="665"/>
                    <a:pt x="8230" y="549"/>
                  </a:cubicBezTo>
                  <a:cubicBezTo>
                    <a:pt x="8230" y="433"/>
                    <a:pt x="8257" y="338"/>
                    <a:pt x="8290" y="338"/>
                  </a:cubicBezTo>
                  <a:close/>
                  <a:moveTo>
                    <a:pt x="508" y="338"/>
                  </a:moveTo>
                  <a:cubicBezTo>
                    <a:pt x="542" y="338"/>
                    <a:pt x="569" y="433"/>
                    <a:pt x="569" y="549"/>
                  </a:cubicBezTo>
                  <a:cubicBezTo>
                    <a:pt x="569" y="665"/>
                    <a:pt x="542" y="759"/>
                    <a:pt x="508" y="759"/>
                  </a:cubicBezTo>
                  <a:cubicBezTo>
                    <a:pt x="474" y="759"/>
                    <a:pt x="447" y="665"/>
                    <a:pt x="447" y="549"/>
                  </a:cubicBezTo>
                  <a:cubicBezTo>
                    <a:pt x="447" y="433"/>
                    <a:pt x="474" y="338"/>
                    <a:pt x="508" y="338"/>
                  </a:cubicBezTo>
                  <a:close/>
                  <a:moveTo>
                    <a:pt x="14468" y="268"/>
                  </a:moveTo>
                  <a:cubicBezTo>
                    <a:pt x="14501" y="268"/>
                    <a:pt x="14529" y="362"/>
                    <a:pt x="14529" y="479"/>
                  </a:cubicBezTo>
                  <a:cubicBezTo>
                    <a:pt x="14529" y="595"/>
                    <a:pt x="14501" y="689"/>
                    <a:pt x="14468" y="689"/>
                  </a:cubicBezTo>
                  <a:cubicBezTo>
                    <a:pt x="14434" y="689"/>
                    <a:pt x="14407" y="595"/>
                    <a:pt x="14407" y="479"/>
                  </a:cubicBezTo>
                  <a:cubicBezTo>
                    <a:pt x="14407" y="362"/>
                    <a:pt x="14434" y="268"/>
                    <a:pt x="14468" y="268"/>
                  </a:cubicBezTo>
                  <a:close/>
                  <a:moveTo>
                    <a:pt x="14021" y="268"/>
                  </a:moveTo>
                  <a:cubicBezTo>
                    <a:pt x="14054" y="268"/>
                    <a:pt x="14082" y="362"/>
                    <a:pt x="14082" y="479"/>
                  </a:cubicBezTo>
                  <a:cubicBezTo>
                    <a:pt x="14082" y="595"/>
                    <a:pt x="14054" y="689"/>
                    <a:pt x="14021" y="689"/>
                  </a:cubicBezTo>
                  <a:cubicBezTo>
                    <a:pt x="13987" y="689"/>
                    <a:pt x="13960" y="595"/>
                    <a:pt x="13960" y="479"/>
                  </a:cubicBezTo>
                  <a:cubicBezTo>
                    <a:pt x="13960" y="362"/>
                    <a:pt x="13987" y="268"/>
                    <a:pt x="14021" y="268"/>
                  </a:cubicBezTo>
                  <a:close/>
                  <a:moveTo>
                    <a:pt x="2763" y="268"/>
                  </a:moveTo>
                  <a:cubicBezTo>
                    <a:pt x="2786" y="268"/>
                    <a:pt x="2804" y="331"/>
                    <a:pt x="2804" y="408"/>
                  </a:cubicBezTo>
                  <a:cubicBezTo>
                    <a:pt x="2804" y="486"/>
                    <a:pt x="2786" y="549"/>
                    <a:pt x="2763" y="549"/>
                  </a:cubicBezTo>
                  <a:cubicBezTo>
                    <a:pt x="2741" y="549"/>
                    <a:pt x="2723" y="486"/>
                    <a:pt x="2723" y="408"/>
                  </a:cubicBezTo>
                  <a:cubicBezTo>
                    <a:pt x="2723" y="331"/>
                    <a:pt x="2741" y="268"/>
                    <a:pt x="2763" y="268"/>
                  </a:cubicBezTo>
                  <a:close/>
                  <a:moveTo>
                    <a:pt x="18572" y="198"/>
                  </a:moveTo>
                  <a:cubicBezTo>
                    <a:pt x="18606" y="198"/>
                    <a:pt x="18633" y="292"/>
                    <a:pt x="18633" y="408"/>
                  </a:cubicBezTo>
                  <a:cubicBezTo>
                    <a:pt x="18633" y="525"/>
                    <a:pt x="18606" y="619"/>
                    <a:pt x="18572" y="619"/>
                  </a:cubicBezTo>
                  <a:cubicBezTo>
                    <a:pt x="18539" y="619"/>
                    <a:pt x="18511" y="525"/>
                    <a:pt x="18511" y="408"/>
                  </a:cubicBezTo>
                  <a:cubicBezTo>
                    <a:pt x="18511" y="292"/>
                    <a:pt x="18539" y="198"/>
                    <a:pt x="18572" y="198"/>
                  </a:cubicBezTo>
                  <a:close/>
                  <a:moveTo>
                    <a:pt x="18003" y="198"/>
                  </a:moveTo>
                  <a:cubicBezTo>
                    <a:pt x="18037" y="198"/>
                    <a:pt x="18064" y="292"/>
                    <a:pt x="18064" y="408"/>
                  </a:cubicBezTo>
                  <a:cubicBezTo>
                    <a:pt x="18064" y="525"/>
                    <a:pt x="18037" y="619"/>
                    <a:pt x="18003" y="619"/>
                  </a:cubicBezTo>
                  <a:cubicBezTo>
                    <a:pt x="17970" y="619"/>
                    <a:pt x="17942" y="525"/>
                    <a:pt x="17942" y="408"/>
                  </a:cubicBezTo>
                  <a:cubicBezTo>
                    <a:pt x="17942" y="292"/>
                    <a:pt x="17970" y="198"/>
                    <a:pt x="18003" y="198"/>
                  </a:cubicBezTo>
                  <a:close/>
                  <a:moveTo>
                    <a:pt x="15667" y="198"/>
                  </a:moveTo>
                  <a:cubicBezTo>
                    <a:pt x="15700" y="198"/>
                    <a:pt x="15728" y="292"/>
                    <a:pt x="15728" y="408"/>
                  </a:cubicBezTo>
                  <a:cubicBezTo>
                    <a:pt x="15728" y="525"/>
                    <a:pt x="15700" y="619"/>
                    <a:pt x="15667" y="619"/>
                  </a:cubicBezTo>
                  <a:cubicBezTo>
                    <a:pt x="15633" y="619"/>
                    <a:pt x="15606" y="525"/>
                    <a:pt x="15606" y="408"/>
                  </a:cubicBezTo>
                  <a:cubicBezTo>
                    <a:pt x="15606" y="292"/>
                    <a:pt x="15633" y="198"/>
                    <a:pt x="15667" y="198"/>
                  </a:cubicBezTo>
                  <a:close/>
                  <a:moveTo>
                    <a:pt x="10912" y="198"/>
                  </a:moveTo>
                  <a:cubicBezTo>
                    <a:pt x="10945" y="198"/>
                    <a:pt x="10973" y="292"/>
                    <a:pt x="10973" y="408"/>
                  </a:cubicBezTo>
                  <a:cubicBezTo>
                    <a:pt x="10973" y="525"/>
                    <a:pt x="10945" y="619"/>
                    <a:pt x="10912" y="619"/>
                  </a:cubicBezTo>
                  <a:cubicBezTo>
                    <a:pt x="10878" y="619"/>
                    <a:pt x="10851" y="525"/>
                    <a:pt x="10851" y="408"/>
                  </a:cubicBezTo>
                  <a:cubicBezTo>
                    <a:pt x="10851" y="292"/>
                    <a:pt x="10878" y="198"/>
                    <a:pt x="10912" y="198"/>
                  </a:cubicBezTo>
                  <a:close/>
                  <a:moveTo>
                    <a:pt x="13472" y="128"/>
                  </a:moveTo>
                  <a:cubicBezTo>
                    <a:pt x="13506" y="128"/>
                    <a:pt x="13533" y="222"/>
                    <a:pt x="13533" y="338"/>
                  </a:cubicBezTo>
                  <a:cubicBezTo>
                    <a:pt x="13533" y="455"/>
                    <a:pt x="13506" y="549"/>
                    <a:pt x="13472" y="549"/>
                  </a:cubicBezTo>
                  <a:cubicBezTo>
                    <a:pt x="13438" y="549"/>
                    <a:pt x="13411" y="455"/>
                    <a:pt x="13411" y="338"/>
                  </a:cubicBezTo>
                  <a:cubicBezTo>
                    <a:pt x="13411" y="222"/>
                    <a:pt x="13438" y="128"/>
                    <a:pt x="13472" y="128"/>
                  </a:cubicBezTo>
                  <a:close/>
                  <a:moveTo>
                    <a:pt x="3515" y="128"/>
                  </a:moveTo>
                  <a:cubicBezTo>
                    <a:pt x="3549" y="128"/>
                    <a:pt x="3576" y="222"/>
                    <a:pt x="3576" y="338"/>
                  </a:cubicBezTo>
                  <a:cubicBezTo>
                    <a:pt x="3576" y="455"/>
                    <a:pt x="3549" y="549"/>
                    <a:pt x="3515" y="549"/>
                  </a:cubicBezTo>
                  <a:cubicBezTo>
                    <a:pt x="3482" y="549"/>
                    <a:pt x="3454" y="455"/>
                    <a:pt x="3454" y="338"/>
                  </a:cubicBezTo>
                  <a:cubicBezTo>
                    <a:pt x="3454" y="222"/>
                    <a:pt x="3482" y="128"/>
                    <a:pt x="3515" y="128"/>
                  </a:cubicBezTo>
                  <a:close/>
                  <a:moveTo>
                    <a:pt x="1057" y="128"/>
                  </a:moveTo>
                  <a:cubicBezTo>
                    <a:pt x="1090" y="128"/>
                    <a:pt x="1118" y="222"/>
                    <a:pt x="1118" y="338"/>
                  </a:cubicBezTo>
                  <a:cubicBezTo>
                    <a:pt x="1118" y="455"/>
                    <a:pt x="1090" y="549"/>
                    <a:pt x="1057" y="549"/>
                  </a:cubicBezTo>
                  <a:cubicBezTo>
                    <a:pt x="1023" y="549"/>
                    <a:pt x="996" y="455"/>
                    <a:pt x="996" y="338"/>
                  </a:cubicBezTo>
                  <a:cubicBezTo>
                    <a:pt x="996" y="222"/>
                    <a:pt x="1023" y="128"/>
                    <a:pt x="1057" y="128"/>
                  </a:cubicBezTo>
                  <a:close/>
                  <a:moveTo>
                    <a:pt x="12984" y="58"/>
                  </a:moveTo>
                  <a:cubicBezTo>
                    <a:pt x="13018" y="58"/>
                    <a:pt x="13045" y="152"/>
                    <a:pt x="13045" y="268"/>
                  </a:cubicBezTo>
                  <a:cubicBezTo>
                    <a:pt x="13045" y="384"/>
                    <a:pt x="13018" y="479"/>
                    <a:pt x="12984" y="479"/>
                  </a:cubicBezTo>
                  <a:cubicBezTo>
                    <a:pt x="12951" y="479"/>
                    <a:pt x="12923" y="384"/>
                    <a:pt x="12923" y="268"/>
                  </a:cubicBezTo>
                  <a:cubicBezTo>
                    <a:pt x="12923" y="152"/>
                    <a:pt x="12951" y="58"/>
                    <a:pt x="12984" y="58"/>
                  </a:cubicBezTo>
                  <a:close/>
                  <a:moveTo>
                    <a:pt x="11460" y="58"/>
                  </a:moveTo>
                  <a:cubicBezTo>
                    <a:pt x="11494" y="58"/>
                    <a:pt x="11521" y="152"/>
                    <a:pt x="11521" y="268"/>
                  </a:cubicBezTo>
                  <a:cubicBezTo>
                    <a:pt x="11521" y="384"/>
                    <a:pt x="11494" y="479"/>
                    <a:pt x="11460" y="479"/>
                  </a:cubicBezTo>
                  <a:cubicBezTo>
                    <a:pt x="11427" y="479"/>
                    <a:pt x="11399" y="384"/>
                    <a:pt x="11399" y="268"/>
                  </a:cubicBezTo>
                  <a:cubicBezTo>
                    <a:pt x="11399" y="152"/>
                    <a:pt x="11427" y="58"/>
                    <a:pt x="11460" y="58"/>
                  </a:cubicBezTo>
                  <a:close/>
                  <a:moveTo>
                    <a:pt x="17490" y="0"/>
                  </a:moveTo>
                  <a:lnTo>
                    <a:pt x="17582" y="0"/>
                  </a:lnTo>
                  <a:lnTo>
                    <a:pt x="17597" y="128"/>
                  </a:lnTo>
                  <a:cubicBezTo>
                    <a:pt x="17597" y="244"/>
                    <a:pt x="17570" y="338"/>
                    <a:pt x="17536" y="338"/>
                  </a:cubicBezTo>
                  <a:cubicBezTo>
                    <a:pt x="17502" y="338"/>
                    <a:pt x="17475" y="244"/>
                    <a:pt x="17475" y="128"/>
                  </a:cubicBezTo>
                  <a:close/>
                  <a:moveTo>
                    <a:pt x="16602" y="0"/>
                  </a:moveTo>
                  <a:lnTo>
                    <a:pt x="16682" y="0"/>
                  </a:lnTo>
                  <a:lnTo>
                    <a:pt x="16642" y="58"/>
                  </a:lnTo>
                  <a:close/>
                  <a:moveTo>
                    <a:pt x="12519" y="0"/>
                  </a:moveTo>
                  <a:lnTo>
                    <a:pt x="12637" y="0"/>
                  </a:lnTo>
                  <a:lnTo>
                    <a:pt x="12621" y="136"/>
                  </a:lnTo>
                  <a:cubicBezTo>
                    <a:pt x="12610" y="174"/>
                    <a:pt x="12595" y="198"/>
                    <a:pt x="12578" y="198"/>
                  </a:cubicBezTo>
                  <a:cubicBezTo>
                    <a:pt x="12561" y="198"/>
                    <a:pt x="12546" y="174"/>
                    <a:pt x="12535" y="136"/>
                  </a:cubicBezTo>
                  <a:close/>
                  <a:moveTo>
                    <a:pt x="10343" y="0"/>
                  </a:moveTo>
                  <a:lnTo>
                    <a:pt x="10424" y="0"/>
                  </a:lnTo>
                  <a:lnTo>
                    <a:pt x="10383" y="58"/>
                  </a:lnTo>
                  <a:close/>
                  <a:moveTo>
                    <a:pt x="9836" y="0"/>
                  </a:moveTo>
                  <a:lnTo>
                    <a:pt x="9955" y="0"/>
                  </a:lnTo>
                  <a:lnTo>
                    <a:pt x="9939" y="136"/>
                  </a:lnTo>
                  <a:cubicBezTo>
                    <a:pt x="9928" y="174"/>
                    <a:pt x="9913" y="198"/>
                    <a:pt x="9896" y="198"/>
                  </a:cubicBezTo>
                  <a:cubicBezTo>
                    <a:pt x="9879" y="198"/>
                    <a:pt x="9864" y="174"/>
                    <a:pt x="9853" y="136"/>
                  </a:cubicBezTo>
                  <a:close/>
                  <a:moveTo>
                    <a:pt x="9450" y="0"/>
                  </a:moveTo>
                  <a:lnTo>
                    <a:pt x="9569" y="0"/>
                  </a:lnTo>
                  <a:lnTo>
                    <a:pt x="9553" y="136"/>
                  </a:lnTo>
                  <a:cubicBezTo>
                    <a:pt x="9542" y="174"/>
                    <a:pt x="9527" y="198"/>
                    <a:pt x="9510" y="198"/>
                  </a:cubicBezTo>
                  <a:cubicBezTo>
                    <a:pt x="9493" y="198"/>
                    <a:pt x="9478" y="174"/>
                    <a:pt x="9467" y="136"/>
                  </a:cubicBezTo>
                  <a:close/>
                  <a:moveTo>
                    <a:pt x="9049" y="0"/>
                  </a:moveTo>
                  <a:lnTo>
                    <a:pt x="9157" y="0"/>
                  </a:lnTo>
                  <a:lnTo>
                    <a:pt x="9164" y="58"/>
                  </a:lnTo>
                  <a:cubicBezTo>
                    <a:pt x="9164" y="174"/>
                    <a:pt x="9137" y="268"/>
                    <a:pt x="9103" y="268"/>
                  </a:cubicBezTo>
                  <a:cubicBezTo>
                    <a:pt x="9070" y="268"/>
                    <a:pt x="9042" y="174"/>
                    <a:pt x="9042" y="58"/>
                  </a:cubicBezTo>
                  <a:close/>
                  <a:moveTo>
                    <a:pt x="8602" y="0"/>
                  </a:moveTo>
                  <a:lnTo>
                    <a:pt x="8710" y="0"/>
                  </a:lnTo>
                  <a:lnTo>
                    <a:pt x="8717" y="58"/>
                  </a:lnTo>
                  <a:cubicBezTo>
                    <a:pt x="8717" y="174"/>
                    <a:pt x="8690" y="268"/>
                    <a:pt x="8656" y="268"/>
                  </a:cubicBezTo>
                  <a:cubicBezTo>
                    <a:pt x="8623" y="268"/>
                    <a:pt x="8595" y="174"/>
                    <a:pt x="8595" y="58"/>
                  </a:cubicBezTo>
                  <a:close/>
                  <a:moveTo>
                    <a:pt x="6924" y="0"/>
                  </a:moveTo>
                  <a:lnTo>
                    <a:pt x="7015" y="0"/>
                  </a:lnTo>
                  <a:lnTo>
                    <a:pt x="7031" y="128"/>
                  </a:lnTo>
                  <a:cubicBezTo>
                    <a:pt x="7031" y="244"/>
                    <a:pt x="7003" y="338"/>
                    <a:pt x="6970" y="338"/>
                  </a:cubicBezTo>
                  <a:cubicBezTo>
                    <a:pt x="6936" y="338"/>
                    <a:pt x="6909" y="244"/>
                    <a:pt x="6909" y="128"/>
                  </a:cubicBezTo>
                  <a:close/>
                  <a:moveTo>
                    <a:pt x="6534" y="0"/>
                  </a:moveTo>
                  <a:lnTo>
                    <a:pt x="6552" y="0"/>
                  </a:lnTo>
                  <a:lnTo>
                    <a:pt x="6586" y="49"/>
                  </a:lnTo>
                  <a:cubicBezTo>
                    <a:pt x="6597" y="87"/>
                    <a:pt x="6604" y="140"/>
                    <a:pt x="6604" y="198"/>
                  </a:cubicBezTo>
                  <a:cubicBezTo>
                    <a:pt x="6604" y="314"/>
                    <a:pt x="6577" y="408"/>
                    <a:pt x="6543" y="408"/>
                  </a:cubicBezTo>
                  <a:cubicBezTo>
                    <a:pt x="6509" y="408"/>
                    <a:pt x="6482" y="314"/>
                    <a:pt x="6482" y="198"/>
                  </a:cubicBezTo>
                  <a:cubicBezTo>
                    <a:pt x="6482" y="140"/>
                    <a:pt x="6489" y="87"/>
                    <a:pt x="6500" y="49"/>
                  </a:cubicBezTo>
                  <a:close/>
                  <a:moveTo>
                    <a:pt x="5732" y="0"/>
                  </a:moveTo>
                  <a:lnTo>
                    <a:pt x="5851" y="0"/>
                  </a:lnTo>
                  <a:lnTo>
                    <a:pt x="5834" y="136"/>
                  </a:lnTo>
                  <a:cubicBezTo>
                    <a:pt x="5823" y="174"/>
                    <a:pt x="5808" y="198"/>
                    <a:pt x="5791" y="198"/>
                  </a:cubicBezTo>
                  <a:cubicBezTo>
                    <a:pt x="5774" y="198"/>
                    <a:pt x="5759" y="174"/>
                    <a:pt x="5748" y="136"/>
                  </a:cubicBezTo>
                  <a:close/>
                  <a:moveTo>
                    <a:pt x="5366" y="0"/>
                  </a:moveTo>
                  <a:lnTo>
                    <a:pt x="5485" y="0"/>
                  </a:lnTo>
                  <a:lnTo>
                    <a:pt x="5469" y="136"/>
                  </a:lnTo>
                  <a:cubicBezTo>
                    <a:pt x="5457" y="174"/>
                    <a:pt x="5442" y="198"/>
                    <a:pt x="5425" y="198"/>
                  </a:cubicBezTo>
                  <a:cubicBezTo>
                    <a:pt x="5409" y="198"/>
                    <a:pt x="5393" y="174"/>
                    <a:pt x="5382" y="136"/>
                  </a:cubicBezTo>
                  <a:close/>
                  <a:moveTo>
                    <a:pt x="4492" y="0"/>
                  </a:moveTo>
                  <a:lnTo>
                    <a:pt x="4611" y="0"/>
                  </a:lnTo>
                  <a:lnTo>
                    <a:pt x="4595" y="136"/>
                  </a:lnTo>
                  <a:cubicBezTo>
                    <a:pt x="4584" y="174"/>
                    <a:pt x="4568" y="198"/>
                    <a:pt x="4552" y="198"/>
                  </a:cubicBezTo>
                  <a:cubicBezTo>
                    <a:pt x="4535" y="198"/>
                    <a:pt x="4520" y="174"/>
                    <a:pt x="4509" y="136"/>
                  </a:cubicBezTo>
                  <a:close/>
                  <a:moveTo>
                    <a:pt x="2154" y="0"/>
                  </a:moveTo>
                  <a:lnTo>
                    <a:pt x="2235" y="0"/>
                  </a:lnTo>
                  <a:lnTo>
                    <a:pt x="2195" y="58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2" name="Freeform: Shape 22"/>
            <p:cNvSpPr/>
            <p:nvPr/>
          </p:nvSpPr>
          <p:spPr>
            <a:xfrm>
              <a:off x="-1" y="2390522"/>
              <a:ext cx="611493" cy="1421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extrusionOk="0">
                  <a:moveTo>
                    <a:pt x="0" y="0"/>
                  </a:moveTo>
                  <a:lnTo>
                    <a:pt x="2179" y="340"/>
                  </a:lnTo>
                  <a:cubicBezTo>
                    <a:pt x="4652" y="865"/>
                    <a:pt x="6732" y="1724"/>
                    <a:pt x="8402" y="2672"/>
                  </a:cubicBezTo>
                  <a:cubicBezTo>
                    <a:pt x="11641" y="3093"/>
                    <a:pt x="14839" y="3497"/>
                    <a:pt x="17349" y="4532"/>
                  </a:cubicBezTo>
                  <a:cubicBezTo>
                    <a:pt x="19859" y="5585"/>
                    <a:pt x="21600" y="7199"/>
                    <a:pt x="21276" y="8726"/>
                  </a:cubicBezTo>
                  <a:cubicBezTo>
                    <a:pt x="20952" y="10218"/>
                    <a:pt x="17956" y="11604"/>
                    <a:pt x="15973" y="12780"/>
                  </a:cubicBezTo>
                  <a:cubicBezTo>
                    <a:pt x="15932" y="12798"/>
                    <a:pt x="15932" y="12815"/>
                    <a:pt x="15892" y="12815"/>
                  </a:cubicBezTo>
                  <a:cubicBezTo>
                    <a:pt x="15082" y="13307"/>
                    <a:pt x="14515" y="13851"/>
                    <a:pt x="14191" y="14447"/>
                  </a:cubicBezTo>
                  <a:cubicBezTo>
                    <a:pt x="14070" y="14640"/>
                    <a:pt x="13989" y="14816"/>
                    <a:pt x="13827" y="15009"/>
                  </a:cubicBezTo>
                  <a:cubicBezTo>
                    <a:pt x="12653" y="16641"/>
                    <a:pt x="10750" y="18150"/>
                    <a:pt x="8038" y="19396"/>
                  </a:cubicBezTo>
                  <a:cubicBezTo>
                    <a:pt x="5958" y="20357"/>
                    <a:pt x="3212" y="21130"/>
                    <a:pt x="269" y="21571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3" name="Freeform: Shape 23"/>
            <p:cNvSpPr/>
            <p:nvPr/>
          </p:nvSpPr>
          <p:spPr>
            <a:xfrm>
              <a:off x="3792772" y="-1"/>
              <a:ext cx="2423864" cy="134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281" extrusionOk="0">
                  <a:moveTo>
                    <a:pt x="262" y="0"/>
                  </a:moveTo>
                  <a:lnTo>
                    <a:pt x="21338" y="0"/>
                  </a:lnTo>
                  <a:lnTo>
                    <a:pt x="21352" y="667"/>
                  </a:lnTo>
                  <a:cubicBezTo>
                    <a:pt x="21338" y="1478"/>
                    <a:pt x="21263" y="2309"/>
                    <a:pt x="21116" y="3154"/>
                  </a:cubicBezTo>
                  <a:cubicBezTo>
                    <a:pt x="19938" y="9884"/>
                    <a:pt x="16067" y="12924"/>
                    <a:pt x="12672" y="14957"/>
                  </a:cubicBezTo>
                  <a:cubicBezTo>
                    <a:pt x="12070" y="15321"/>
                    <a:pt x="11461" y="15729"/>
                    <a:pt x="10877" y="16148"/>
                  </a:cubicBezTo>
                  <a:cubicBezTo>
                    <a:pt x="10216" y="16647"/>
                    <a:pt x="9382" y="17250"/>
                    <a:pt x="8901" y="18114"/>
                  </a:cubicBezTo>
                  <a:cubicBezTo>
                    <a:pt x="8254" y="19296"/>
                    <a:pt x="8061" y="20672"/>
                    <a:pt x="7015" y="21126"/>
                  </a:cubicBezTo>
                  <a:cubicBezTo>
                    <a:pt x="6057" y="21600"/>
                    <a:pt x="4989" y="20902"/>
                    <a:pt x="4141" y="20123"/>
                  </a:cubicBezTo>
                  <a:cubicBezTo>
                    <a:pt x="2414" y="18596"/>
                    <a:pt x="781" y="15833"/>
                    <a:pt x="230" y="12469"/>
                  </a:cubicBezTo>
                  <a:cubicBezTo>
                    <a:pt x="-248" y="9654"/>
                    <a:pt x="74" y="6638"/>
                    <a:pt x="694" y="3976"/>
                  </a:cubicBezTo>
                  <a:cubicBezTo>
                    <a:pt x="523" y="2682"/>
                    <a:pt x="350" y="1399"/>
                    <a:pt x="265" y="108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4" name="Freeform: Shape 24"/>
            <p:cNvSpPr/>
            <p:nvPr/>
          </p:nvSpPr>
          <p:spPr>
            <a:xfrm>
              <a:off x="10946851" y="0"/>
              <a:ext cx="1242102" cy="2620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0" h="21217" extrusionOk="0">
                  <a:moveTo>
                    <a:pt x="781" y="0"/>
                  </a:moveTo>
                  <a:lnTo>
                    <a:pt x="20170" y="0"/>
                  </a:lnTo>
                  <a:lnTo>
                    <a:pt x="20170" y="20497"/>
                  </a:lnTo>
                  <a:lnTo>
                    <a:pt x="18999" y="20753"/>
                  </a:lnTo>
                  <a:cubicBezTo>
                    <a:pt x="14051" y="21600"/>
                    <a:pt x="8552" y="21380"/>
                    <a:pt x="4697" y="19317"/>
                  </a:cubicBezTo>
                  <a:cubicBezTo>
                    <a:pt x="-1430" y="16016"/>
                    <a:pt x="-368" y="11238"/>
                    <a:pt x="1266" y="7248"/>
                  </a:cubicBezTo>
                  <a:cubicBezTo>
                    <a:pt x="1552" y="6540"/>
                    <a:pt x="1797" y="5811"/>
                    <a:pt x="2001" y="5102"/>
                  </a:cubicBezTo>
                  <a:cubicBezTo>
                    <a:pt x="2205" y="4292"/>
                    <a:pt x="2491" y="3280"/>
                    <a:pt x="2083" y="2530"/>
                  </a:cubicBezTo>
                  <a:cubicBezTo>
                    <a:pt x="1583" y="1644"/>
                    <a:pt x="519" y="1053"/>
                    <a:pt x="726" y="132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5" name="Freeform: Shape 25"/>
            <p:cNvSpPr/>
            <p:nvPr/>
          </p:nvSpPr>
          <p:spPr>
            <a:xfrm>
              <a:off x="-1" y="-1"/>
              <a:ext cx="1577790" cy="980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509" extrusionOk="0">
                  <a:moveTo>
                    <a:pt x="1714" y="20543"/>
                  </a:moveTo>
                  <a:cubicBezTo>
                    <a:pt x="1775" y="20573"/>
                    <a:pt x="1842" y="20656"/>
                    <a:pt x="1908" y="20779"/>
                  </a:cubicBezTo>
                  <a:cubicBezTo>
                    <a:pt x="2042" y="21025"/>
                    <a:pt x="1953" y="21272"/>
                    <a:pt x="1819" y="21436"/>
                  </a:cubicBezTo>
                  <a:cubicBezTo>
                    <a:pt x="1731" y="21518"/>
                    <a:pt x="1553" y="21600"/>
                    <a:pt x="1464" y="21272"/>
                  </a:cubicBezTo>
                  <a:cubicBezTo>
                    <a:pt x="1375" y="20861"/>
                    <a:pt x="1419" y="20697"/>
                    <a:pt x="1553" y="20614"/>
                  </a:cubicBezTo>
                  <a:cubicBezTo>
                    <a:pt x="1597" y="20532"/>
                    <a:pt x="1653" y="20512"/>
                    <a:pt x="1714" y="20543"/>
                  </a:cubicBezTo>
                  <a:close/>
                  <a:moveTo>
                    <a:pt x="3225" y="20378"/>
                  </a:moveTo>
                  <a:cubicBezTo>
                    <a:pt x="3286" y="20409"/>
                    <a:pt x="3353" y="20491"/>
                    <a:pt x="3420" y="20614"/>
                  </a:cubicBezTo>
                  <a:cubicBezTo>
                    <a:pt x="3553" y="20861"/>
                    <a:pt x="3464" y="21107"/>
                    <a:pt x="3331" y="21272"/>
                  </a:cubicBezTo>
                  <a:cubicBezTo>
                    <a:pt x="3242" y="21354"/>
                    <a:pt x="3064" y="21436"/>
                    <a:pt x="2975" y="21107"/>
                  </a:cubicBezTo>
                  <a:cubicBezTo>
                    <a:pt x="2886" y="20779"/>
                    <a:pt x="2886" y="20614"/>
                    <a:pt x="3064" y="20450"/>
                  </a:cubicBezTo>
                  <a:cubicBezTo>
                    <a:pt x="3108" y="20368"/>
                    <a:pt x="3164" y="20348"/>
                    <a:pt x="3225" y="20378"/>
                  </a:cubicBezTo>
                  <a:close/>
                  <a:moveTo>
                    <a:pt x="380" y="20050"/>
                  </a:moveTo>
                  <a:cubicBezTo>
                    <a:pt x="442" y="20081"/>
                    <a:pt x="508" y="20163"/>
                    <a:pt x="575" y="20286"/>
                  </a:cubicBezTo>
                  <a:cubicBezTo>
                    <a:pt x="708" y="20532"/>
                    <a:pt x="619" y="20779"/>
                    <a:pt x="486" y="20943"/>
                  </a:cubicBezTo>
                  <a:cubicBezTo>
                    <a:pt x="397" y="21025"/>
                    <a:pt x="219" y="21107"/>
                    <a:pt x="130" y="20779"/>
                  </a:cubicBezTo>
                  <a:cubicBezTo>
                    <a:pt x="41" y="20450"/>
                    <a:pt x="86" y="20286"/>
                    <a:pt x="219" y="20122"/>
                  </a:cubicBezTo>
                  <a:cubicBezTo>
                    <a:pt x="264" y="20040"/>
                    <a:pt x="319" y="20019"/>
                    <a:pt x="380" y="20050"/>
                  </a:cubicBezTo>
                  <a:close/>
                  <a:moveTo>
                    <a:pt x="4825" y="19886"/>
                  </a:moveTo>
                  <a:cubicBezTo>
                    <a:pt x="4887" y="19916"/>
                    <a:pt x="4953" y="19999"/>
                    <a:pt x="5020" y="20122"/>
                  </a:cubicBezTo>
                  <a:cubicBezTo>
                    <a:pt x="5153" y="20368"/>
                    <a:pt x="5064" y="20614"/>
                    <a:pt x="4931" y="20779"/>
                  </a:cubicBezTo>
                  <a:cubicBezTo>
                    <a:pt x="4842" y="20861"/>
                    <a:pt x="4664" y="20943"/>
                    <a:pt x="4575" y="20614"/>
                  </a:cubicBezTo>
                  <a:cubicBezTo>
                    <a:pt x="4486" y="20204"/>
                    <a:pt x="4486" y="20040"/>
                    <a:pt x="4664" y="19957"/>
                  </a:cubicBezTo>
                  <a:cubicBezTo>
                    <a:pt x="4709" y="19875"/>
                    <a:pt x="4764" y="19855"/>
                    <a:pt x="4825" y="19886"/>
                  </a:cubicBezTo>
                  <a:close/>
                  <a:moveTo>
                    <a:pt x="6470" y="18982"/>
                  </a:moveTo>
                  <a:cubicBezTo>
                    <a:pt x="6531" y="19013"/>
                    <a:pt x="6598" y="19095"/>
                    <a:pt x="6664" y="19218"/>
                  </a:cubicBezTo>
                  <a:cubicBezTo>
                    <a:pt x="6798" y="19465"/>
                    <a:pt x="6709" y="19711"/>
                    <a:pt x="6576" y="19875"/>
                  </a:cubicBezTo>
                  <a:cubicBezTo>
                    <a:pt x="6487" y="19957"/>
                    <a:pt x="6309" y="20040"/>
                    <a:pt x="6220" y="19711"/>
                  </a:cubicBezTo>
                  <a:cubicBezTo>
                    <a:pt x="6131" y="19383"/>
                    <a:pt x="6176" y="19218"/>
                    <a:pt x="6309" y="19054"/>
                  </a:cubicBezTo>
                  <a:cubicBezTo>
                    <a:pt x="6353" y="18972"/>
                    <a:pt x="6409" y="18951"/>
                    <a:pt x="6470" y="18982"/>
                  </a:cubicBezTo>
                  <a:close/>
                  <a:moveTo>
                    <a:pt x="7937" y="18079"/>
                  </a:moveTo>
                  <a:cubicBezTo>
                    <a:pt x="7998" y="18110"/>
                    <a:pt x="8065" y="18192"/>
                    <a:pt x="8131" y="18315"/>
                  </a:cubicBezTo>
                  <a:cubicBezTo>
                    <a:pt x="8265" y="18561"/>
                    <a:pt x="8176" y="18808"/>
                    <a:pt x="8042" y="18972"/>
                  </a:cubicBezTo>
                  <a:cubicBezTo>
                    <a:pt x="7954" y="19054"/>
                    <a:pt x="7776" y="19136"/>
                    <a:pt x="7687" y="18808"/>
                  </a:cubicBezTo>
                  <a:cubicBezTo>
                    <a:pt x="7598" y="18479"/>
                    <a:pt x="7642" y="18315"/>
                    <a:pt x="7776" y="18151"/>
                  </a:cubicBezTo>
                  <a:cubicBezTo>
                    <a:pt x="7820" y="18069"/>
                    <a:pt x="7876" y="18048"/>
                    <a:pt x="7937" y="18079"/>
                  </a:cubicBezTo>
                  <a:close/>
                  <a:moveTo>
                    <a:pt x="1936" y="17586"/>
                  </a:moveTo>
                  <a:cubicBezTo>
                    <a:pt x="1997" y="17617"/>
                    <a:pt x="2064" y="17699"/>
                    <a:pt x="2131" y="17822"/>
                  </a:cubicBezTo>
                  <a:cubicBezTo>
                    <a:pt x="2264" y="18069"/>
                    <a:pt x="2175" y="18315"/>
                    <a:pt x="2042" y="18479"/>
                  </a:cubicBezTo>
                  <a:cubicBezTo>
                    <a:pt x="1953" y="18561"/>
                    <a:pt x="1775" y="18643"/>
                    <a:pt x="1686" y="18315"/>
                  </a:cubicBezTo>
                  <a:cubicBezTo>
                    <a:pt x="1597" y="17904"/>
                    <a:pt x="1642" y="17740"/>
                    <a:pt x="1775" y="17658"/>
                  </a:cubicBezTo>
                  <a:cubicBezTo>
                    <a:pt x="1819" y="17576"/>
                    <a:pt x="1875" y="17555"/>
                    <a:pt x="1936" y="17586"/>
                  </a:cubicBezTo>
                  <a:close/>
                  <a:moveTo>
                    <a:pt x="9404" y="17340"/>
                  </a:moveTo>
                  <a:cubicBezTo>
                    <a:pt x="9465" y="17370"/>
                    <a:pt x="9532" y="17453"/>
                    <a:pt x="9598" y="17576"/>
                  </a:cubicBezTo>
                  <a:cubicBezTo>
                    <a:pt x="9732" y="17822"/>
                    <a:pt x="9643" y="18069"/>
                    <a:pt x="9509" y="18233"/>
                  </a:cubicBezTo>
                  <a:cubicBezTo>
                    <a:pt x="9420" y="18315"/>
                    <a:pt x="9243" y="18397"/>
                    <a:pt x="9154" y="18069"/>
                  </a:cubicBezTo>
                  <a:cubicBezTo>
                    <a:pt x="9065" y="17658"/>
                    <a:pt x="9109" y="17494"/>
                    <a:pt x="9243" y="17412"/>
                  </a:cubicBezTo>
                  <a:cubicBezTo>
                    <a:pt x="9287" y="17329"/>
                    <a:pt x="9343" y="17309"/>
                    <a:pt x="9404" y="17340"/>
                  </a:cubicBezTo>
                  <a:close/>
                  <a:moveTo>
                    <a:pt x="3447" y="17340"/>
                  </a:moveTo>
                  <a:cubicBezTo>
                    <a:pt x="3509" y="17370"/>
                    <a:pt x="3575" y="17453"/>
                    <a:pt x="3642" y="17576"/>
                  </a:cubicBezTo>
                  <a:cubicBezTo>
                    <a:pt x="3775" y="17822"/>
                    <a:pt x="3686" y="18069"/>
                    <a:pt x="3553" y="18233"/>
                  </a:cubicBezTo>
                  <a:cubicBezTo>
                    <a:pt x="3464" y="18315"/>
                    <a:pt x="3286" y="18397"/>
                    <a:pt x="3197" y="18069"/>
                  </a:cubicBezTo>
                  <a:cubicBezTo>
                    <a:pt x="3153" y="17740"/>
                    <a:pt x="3153" y="17494"/>
                    <a:pt x="3286" y="17412"/>
                  </a:cubicBezTo>
                  <a:cubicBezTo>
                    <a:pt x="3331" y="17329"/>
                    <a:pt x="3386" y="17309"/>
                    <a:pt x="3447" y="17340"/>
                  </a:cubicBezTo>
                  <a:close/>
                  <a:moveTo>
                    <a:pt x="4959" y="17011"/>
                  </a:moveTo>
                  <a:cubicBezTo>
                    <a:pt x="5020" y="17042"/>
                    <a:pt x="5086" y="17124"/>
                    <a:pt x="5153" y="17247"/>
                  </a:cubicBezTo>
                  <a:cubicBezTo>
                    <a:pt x="5286" y="17494"/>
                    <a:pt x="5198" y="17740"/>
                    <a:pt x="5064" y="17904"/>
                  </a:cubicBezTo>
                  <a:cubicBezTo>
                    <a:pt x="4975" y="17986"/>
                    <a:pt x="4798" y="18069"/>
                    <a:pt x="4709" y="17740"/>
                  </a:cubicBezTo>
                  <a:cubicBezTo>
                    <a:pt x="4620" y="17329"/>
                    <a:pt x="4664" y="17165"/>
                    <a:pt x="4798" y="17083"/>
                  </a:cubicBezTo>
                  <a:cubicBezTo>
                    <a:pt x="4842" y="17001"/>
                    <a:pt x="4898" y="16980"/>
                    <a:pt x="4959" y="17011"/>
                  </a:cubicBezTo>
                  <a:close/>
                  <a:moveTo>
                    <a:pt x="469" y="16272"/>
                  </a:moveTo>
                  <a:cubicBezTo>
                    <a:pt x="530" y="16303"/>
                    <a:pt x="597" y="16385"/>
                    <a:pt x="664" y="16508"/>
                  </a:cubicBezTo>
                  <a:cubicBezTo>
                    <a:pt x="797" y="16754"/>
                    <a:pt x="708" y="17001"/>
                    <a:pt x="575" y="17165"/>
                  </a:cubicBezTo>
                  <a:cubicBezTo>
                    <a:pt x="486" y="17247"/>
                    <a:pt x="308" y="17329"/>
                    <a:pt x="219" y="17001"/>
                  </a:cubicBezTo>
                  <a:cubicBezTo>
                    <a:pt x="130" y="16672"/>
                    <a:pt x="175" y="16426"/>
                    <a:pt x="308" y="16344"/>
                  </a:cubicBezTo>
                  <a:cubicBezTo>
                    <a:pt x="353" y="16262"/>
                    <a:pt x="408" y="16241"/>
                    <a:pt x="469" y="16272"/>
                  </a:cubicBezTo>
                  <a:close/>
                  <a:moveTo>
                    <a:pt x="11004" y="15861"/>
                  </a:moveTo>
                  <a:cubicBezTo>
                    <a:pt x="11065" y="15892"/>
                    <a:pt x="11132" y="15974"/>
                    <a:pt x="11198" y="16097"/>
                  </a:cubicBezTo>
                  <a:cubicBezTo>
                    <a:pt x="11332" y="16344"/>
                    <a:pt x="11243" y="16590"/>
                    <a:pt x="11110" y="16755"/>
                  </a:cubicBezTo>
                  <a:cubicBezTo>
                    <a:pt x="11021" y="16837"/>
                    <a:pt x="10843" y="16919"/>
                    <a:pt x="10754" y="16590"/>
                  </a:cubicBezTo>
                  <a:cubicBezTo>
                    <a:pt x="10665" y="16262"/>
                    <a:pt x="10709" y="16097"/>
                    <a:pt x="10843" y="15933"/>
                  </a:cubicBezTo>
                  <a:cubicBezTo>
                    <a:pt x="10887" y="15851"/>
                    <a:pt x="10943" y="15831"/>
                    <a:pt x="11004" y="15861"/>
                  </a:cubicBezTo>
                  <a:close/>
                  <a:moveTo>
                    <a:pt x="6381" y="15779"/>
                  </a:moveTo>
                  <a:cubicBezTo>
                    <a:pt x="6442" y="15810"/>
                    <a:pt x="6509" y="15892"/>
                    <a:pt x="6576" y="16015"/>
                  </a:cubicBezTo>
                  <a:cubicBezTo>
                    <a:pt x="6709" y="16262"/>
                    <a:pt x="6620" y="16508"/>
                    <a:pt x="6487" y="16672"/>
                  </a:cubicBezTo>
                  <a:cubicBezTo>
                    <a:pt x="6398" y="16755"/>
                    <a:pt x="6220" y="16837"/>
                    <a:pt x="6131" y="16508"/>
                  </a:cubicBezTo>
                  <a:cubicBezTo>
                    <a:pt x="6087" y="16180"/>
                    <a:pt x="6087" y="16015"/>
                    <a:pt x="6220" y="15851"/>
                  </a:cubicBezTo>
                  <a:cubicBezTo>
                    <a:pt x="6264" y="15769"/>
                    <a:pt x="6320" y="15748"/>
                    <a:pt x="6381" y="15779"/>
                  </a:cubicBezTo>
                  <a:close/>
                  <a:moveTo>
                    <a:pt x="8026" y="15040"/>
                  </a:moveTo>
                  <a:cubicBezTo>
                    <a:pt x="8087" y="15071"/>
                    <a:pt x="8154" y="15153"/>
                    <a:pt x="8220" y="15276"/>
                  </a:cubicBezTo>
                  <a:cubicBezTo>
                    <a:pt x="8354" y="15523"/>
                    <a:pt x="8265" y="15769"/>
                    <a:pt x="8131" y="15933"/>
                  </a:cubicBezTo>
                  <a:cubicBezTo>
                    <a:pt x="8042" y="16015"/>
                    <a:pt x="7865" y="16098"/>
                    <a:pt x="7776" y="15769"/>
                  </a:cubicBezTo>
                  <a:cubicBezTo>
                    <a:pt x="7687" y="15440"/>
                    <a:pt x="7731" y="15276"/>
                    <a:pt x="7865" y="15112"/>
                  </a:cubicBezTo>
                  <a:cubicBezTo>
                    <a:pt x="7909" y="15030"/>
                    <a:pt x="7965" y="15009"/>
                    <a:pt x="8026" y="15040"/>
                  </a:cubicBezTo>
                  <a:close/>
                  <a:moveTo>
                    <a:pt x="12471" y="14876"/>
                  </a:moveTo>
                  <a:cubicBezTo>
                    <a:pt x="12532" y="14907"/>
                    <a:pt x="12599" y="14989"/>
                    <a:pt x="12665" y="15112"/>
                  </a:cubicBezTo>
                  <a:cubicBezTo>
                    <a:pt x="12799" y="15358"/>
                    <a:pt x="12710" y="15605"/>
                    <a:pt x="12576" y="15769"/>
                  </a:cubicBezTo>
                  <a:cubicBezTo>
                    <a:pt x="12488" y="15851"/>
                    <a:pt x="12310" y="15933"/>
                    <a:pt x="12221" y="15605"/>
                  </a:cubicBezTo>
                  <a:cubicBezTo>
                    <a:pt x="12132" y="15276"/>
                    <a:pt x="12176" y="15112"/>
                    <a:pt x="12310" y="14948"/>
                  </a:cubicBezTo>
                  <a:cubicBezTo>
                    <a:pt x="12354" y="14866"/>
                    <a:pt x="12410" y="14845"/>
                    <a:pt x="12471" y="14876"/>
                  </a:cubicBezTo>
                  <a:close/>
                  <a:moveTo>
                    <a:pt x="9759" y="14383"/>
                  </a:moveTo>
                  <a:cubicBezTo>
                    <a:pt x="9820" y="14414"/>
                    <a:pt x="9887" y="14496"/>
                    <a:pt x="9954" y="14619"/>
                  </a:cubicBezTo>
                  <a:cubicBezTo>
                    <a:pt x="10087" y="14866"/>
                    <a:pt x="9998" y="15112"/>
                    <a:pt x="9865" y="15276"/>
                  </a:cubicBezTo>
                  <a:cubicBezTo>
                    <a:pt x="9776" y="15358"/>
                    <a:pt x="9598" y="15440"/>
                    <a:pt x="9509" y="15112"/>
                  </a:cubicBezTo>
                  <a:cubicBezTo>
                    <a:pt x="9420" y="14783"/>
                    <a:pt x="9465" y="14619"/>
                    <a:pt x="9598" y="14455"/>
                  </a:cubicBezTo>
                  <a:cubicBezTo>
                    <a:pt x="9643" y="14373"/>
                    <a:pt x="9698" y="14352"/>
                    <a:pt x="9759" y="14383"/>
                  </a:cubicBezTo>
                  <a:close/>
                  <a:moveTo>
                    <a:pt x="1847" y="14383"/>
                  </a:moveTo>
                  <a:cubicBezTo>
                    <a:pt x="1908" y="14414"/>
                    <a:pt x="1975" y="14496"/>
                    <a:pt x="2042" y="14619"/>
                  </a:cubicBezTo>
                  <a:cubicBezTo>
                    <a:pt x="2175" y="14866"/>
                    <a:pt x="2086" y="15112"/>
                    <a:pt x="1953" y="15276"/>
                  </a:cubicBezTo>
                  <a:cubicBezTo>
                    <a:pt x="1864" y="15358"/>
                    <a:pt x="1686" y="15440"/>
                    <a:pt x="1597" y="15112"/>
                  </a:cubicBezTo>
                  <a:cubicBezTo>
                    <a:pt x="1508" y="14783"/>
                    <a:pt x="1508" y="14619"/>
                    <a:pt x="1686" y="14455"/>
                  </a:cubicBezTo>
                  <a:cubicBezTo>
                    <a:pt x="1731" y="14373"/>
                    <a:pt x="1786" y="14352"/>
                    <a:pt x="1847" y="14383"/>
                  </a:cubicBezTo>
                  <a:close/>
                  <a:moveTo>
                    <a:pt x="3314" y="14301"/>
                  </a:moveTo>
                  <a:cubicBezTo>
                    <a:pt x="3375" y="14332"/>
                    <a:pt x="3442" y="14414"/>
                    <a:pt x="3509" y="14537"/>
                  </a:cubicBezTo>
                  <a:cubicBezTo>
                    <a:pt x="3642" y="14783"/>
                    <a:pt x="3553" y="15030"/>
                    <a:pt x="3420" y="15194"/>
                  </a:cubicBezTo>
                  <a:cubicBezTo>
                    <a:pt x="3331" y="15276"/>
                    <a:pt x="3153" y="15358"/>
                    <a:pt x="3064" y="15030"/>
                  </a:cubicBezTo>
                  <a:cubicBezTo>
                    <a:pt x="2975" y="14619"/>
                    <a:pt x="2975" y="14455"/>
                    <a:pt x="3153" y="14373"/>
                  </a:cubicBezTo>
                  <a:cubicBezTo>
                    <a:pt x="3197" y="14291"/>
                    <a:pt x="3253" y="14270"/>
                    <a:pt x="3314" y="14301"/>
                  </a:cubicBezTo>
                  <a:close/>
                  <a:moveTo>
                    <a:pt x="4870" y="14055"/>
                  </a:moveTo>
                  <a:cubicBezTo>
                    <a:pt x="4931" y="14085"/>
                    <a:pt x="4998" y="14168"/>
                    <a:pt x="5064" y="14291"/>
                  </a:cubicBezTo>
                  <a:cubicBezTo>
                    <a:pt x="5198" y="14537"/>
                    <a:pt x="5109" y="14783"/>
                    <a:pt x="4975" y="14948"/>
                  </a:cubicBezTo>
                  <a:cubicBezTo>
                    <a:pt x="4887" y="15030"/>
                    <a:pt x="4709" y="15112"/>
                    <a:pt x="4620" y="14783"/>
                  </a:cubicBezTo>
                  <a:cubicBezTo>
                    <a:pt x="4531" y="14373"/>
                    <a:pt x="4575" y="14209"/>
                    <a:pt x="4709" y="14126"/>
                  </a:cubicBezTo>
                  <a:cubicBezTo>
                    <a:pt x="4753" y="14044"/>
                    <a:pt x="4809" y="14024"/>
                    <a:pt x="4870" y="14055"/>
                  </a:cubicBezTo>
                  <a:close/>
                  <a:moveTo>
                    <a:pt x="114" y="13726"/>
                  </a:moveTo>
                  <a:cubicBezTo>
                    <a:pt x="175" y="13757"/>
                    <a:pt x="241" y="13839"/>
                    <a:pt x="308" y="13962"/>
                  </a:cubicBezTo>
                  <a:cubicBezTo>
                    <a:pt x="441" y="14209"/>
                    <a:pt x="353" y="14455"/>
                    <a:pt x="219" y="14619"/>
                  </a:cubicBezTo>
                  <a:cubicBezTo>
                    <a:pt x="175" y="14660"/>
                    <a:pt x="108" y="14701"/>
                    <a:pt x="41" y="14691"/>
                  </a:cubicBezTo>
                  <a:lnTo>
                    <a:pt x="0" y="14636"/>
                  </a:lnTo>
                  <a:lnTo>
                    <a:pt x="0" y="13777"/>
                  </a:lnTo>
                  <a:close/>
                  <a:moveTo>
                    <a:pt x="13849" y="13151"/>
                  </a:moveTo>
                  <a:cubicBezTo>
                    <a:pt x="13910" y="13182"/>
                    <a:pt x="13977" y="13264"/>
                    <a:pt x="14043" y="13387"/>
                  </a:cubicBezTo>
                  <a:cubicBezTo>
                    <a:pt x="14177" y="13634"/>
                    <a:pt x="14088" y="13880"/>
                    <a:pt x="13954" y="14044"/>
                  </a:cubicBezTo>
                  <a:cubicBezTo>
                    <a:pt x="13866" y="14126"/>
                    <a:pt x="13688" y="14209"/>
                    <a:pt x="13599" y="13880"/>
                  </a:cubicBezTo>
                  <a:cubicBezTo>
                    <a:pt x="13510" y="13552"/>
                    <a:pt x="13554" y="13305"/>
                    <a:pt x="13688" y="13223"/>
                  </a:cubicBezTo>
                  <a:cubicBezTo>
                    <a:pt x="13732" y="13141"/>
                    <a:pt x="13788" y="13120"/>
                    <a:pt x="13849" y="13151"/>
                  </a:cubicBezTo>
                  <a:close/>
                  <a:moveTo>
                    <a:pt x="6692" y="13069"/>
                  </a:moveTo>
                  <a:cubicBezTo>
                    <a:pt x="6753" y="13100"/>
                    <a:pt x="6820" y="13182"/>
                    <a:pt x="6887" y="13305"/>
                  </a:cubicBezTo>
                  <a:cubicBezTo>
                    <a:pt x="7020" y="13552"/>
                    <a:pt x="6931" y="13798"/>
                    <a:pt x="6798" y="13962"/>
                  </a:cubicBezTo>
                  <a:cubicBezTo>
                    <a:pt x="6709" y="14044"/>
                    <a:pt x="6531" y="14126"/>
                    <a:pt x="6442" y="13798"/>
                  </a:cubicBezTo>
                  <a:cubicBezTo>
                    <a:pt x="6398" y="13387"/>
                    <a:pt x="6398" y="13223"/>
                    <a:pt x="6531" y="13141"/>
                  </a:cubicBezTo>
                  <a:cubicBezTo>
                    <a:pt x="6576" y="13059"/>
                    <a:pt x="6631" y="13038"/>
                    <a:pt x="6692" y="13069"/>
                  </a:cubicBezTo>
                  <a:close/>
                  <a:moveTo>
                    <a:pt x="12026" y="12330"/>
                  </a:moveTo>
                  <a:cubicBezTo>
                    <a:pt x="12087" y="12361"/>
                    <a:pt x="12154" y="12443"/>
                    <a:pt x="12221" y="12566"/>
                  </a:cubicBezTo>
                  <a:cubicBezTo>
                    <a:pt x="12354" y="12812"/>
                    <a:pt x="12265" y="13059"/>
                    <a:pt x="12132" y="13223"/>
                  </a:cubicBezTo>
                  <a:cubicBezTo>
                    <a:pt x="12043" y="13305"/>
                    <a:pt x="11865" y="13387"/>
                    <a:pt x="11776" y="13059"/>
                  </a:cubicBezTo>
                  <a:cubicBezTo>
                    <a:pt x="11687" y="12730"/>
                    <a:pt x="11732" y="12566"/>
                    <a:pt x="11865" y="12402"/>
                  </a:cubicBezTo>
                  <a:cubicBezTo>
                    <a:pt x="11910" y="12320"/>
                    <a:pt x="11965" y="12299"/>
                    <a:pt x="12026" y="12330"/>
                  </a:cubicBezTo>
                  <a:close/>
                  <a:moveTo>
                    <a:pt x="8559" y="12330"/>
                  </a:moveTo>
                  <a:cubicBezTo>
                    <a:pt x="8620" y="12361"/>
                    <a:pt x="8687" y="12443"/>
                    <a:pt x="8754" y="12566"/>
                  </a:cubicBezTo>
                  <a:cubicBezTo>
                    <a:pt x="8887" y="12812"/>
                    <a:pt x="8798" y="13059"/>
                    <a:pt x="8665" y="13223"/>
                  </a:cubicBezTo>
                  <a:cubicBezTo>
                    <a:pt x="8576" y="13305"/>
                    <a:pt x="8398" y="13387"/>
                    <a:pt x="8309" y="13059"/>
                  </a:cubicBezTo>
                  <a:cubicBezTo>
                    <a:pt x="8220" y="12648"/>
                    <a:pt x="8265" y="12484"/>
                    <a:pt x="8398" y="12402"/>
                  </a:cubicBezTo>
                  <a:cubicBezTo>
                    <a:pt x="8442" y="12320"/>
                    <a:pt x="8498" y="12299"/>
                    <a:pt x="8559" y="12330"/>
                  </a:cubicBezTo>
                  <a:close/>
                  <a:moveTo>
                    <a:pt x="10515" y="12001"/>
                  </a:moveTo>
                  <a:cubicBezTo>
                    <a:pt x="10576" y="12032"/>
                    <a:pt x="10643" y="12114"/>
                    <a:pt x="10709" y="12238"/>
                  </a:cubicBezTo>
                  <a:cubicBezTo>
                    <a:pt x="10843" y="12484"/>
                    <a:pt x="10754" y="12730"/>
                    <a:pt x="10621" y="12895"/>
                  </a:cubicBezTo>
                  <a:cubicBezTo>
                    <a:pt x="10532" y="12977"/>
                    <a:pt x="10354" y="13059"/>
                    <a:pt x="10265" y="12730"/>
                  </a:cubicBezTo>
                  <a:cubicBezTo>
                    <a:pt x="10176" y="12402"/>
                    <a:pt x="10221" y="12155"/>
                    <a:pt x="10354" y="12073"/>
                  </a:cubicBezTo>
                  <a:cubicBezTo>
                    <a:pt x="10398" y="11991"/>
                    <a:pt x="10454" y="11971"/>
                    <a:pt x="10515" y="12001"/>
                  </a:cubicBezTo>
                  <a:close/>
                  <a:moveTo>
                    <a:pt x="14871" y="11509"/>
                  </a:moveTo>
                  <a:cubicBezTo>
                    <a:pt x="14932" y="11539"/>
                    <a:pt x="14999" y="11622"/>
                    <a:pt x="15066" y="11745"/>
                  </a:cubicBezTo>
                  <a:cubicBezTo>
                    <a:pt x="15199" y="11991"/>
                    <a:pt x="15110" y="12238"/>
                    <a:pt x="14977" y="12402"/>
                  </a:cubicBezTo>
                  <a:cubicBezTo>
                    <a:pt x="14888" y="12484"/>
                    <a:pt x="14710" y="12566"/>
                    <a:pt x="14621" y="12238"/>
                  </a:cubicBezTo>
                  <a:cubicBezTo>
                    <a:pt x="14532" y="11827"/>
                    <a:pt x="14621" y="11745"/>
                    <a:pt x="14710" y="11581"/>
                  </a:cubicBezTo>
                  <a:cubicBezTo>
                    <a:pt x="14755" y="11498"/>
                    <a:pt x="14810" y="11478"/>
                    <a:pt x="14871" y="11509"/>
                  </a:cubicBezTo>
                  <a:close/>
                  <a:moveTo>
                    <a:pt x="3670" y="11262"/>
                  </a:moveTo>
                  <a:cubicBezTo>
                    <a:pt x="3731" y="11293"/>
                    <a:pt x="3797" y="11375"/>
                    <a:pt x="3864" y="11498"/>
                  </a:cubicBezTo>
                  <a:cubicBezTo>
                    <a:pt x="3997" y="11745"/>
                    <a:pt x="3909" y="11991"/>
                    <a:pt x="3775" y="12155"/>
                  </a:cubicBezTo>
                  <a:cubicBezTo>
                    <a:pt x="3686" y="12238"/>
                    <a:pt x="3509" y="12320"/>
                    <a:pt x="3420" y="11991"/>
                  </a:cubicBezTo>
                  <a:cubicBezTo>
                    <a:pt x="3331" y="11663"/>
                    <a:pt x="3375" y="11498"/>
                    <a:pt x="3509" y="11334"/>
                  </a:cubicBezTo>
                  <a:cubicBezTo>
                    <a:pt x="3553" y="11252"/>
                    <a:pt x="3609" y="11232"/>
                    <a:pt x="3670" y="11262"/>
                  </a:cubicBezTo>
                  <a:close/>
                  <a:moveTo>
                    <a:pt x="2114" y="11262"/>
                  </a:moveTo>
                  <a:cubicBezTo>
                    <a:pt x="2175" y="11293"/>
                    <a:pt x="2242" y="11375"/>
                    <a:pt x="2308" y="11498"/>
                  </a:cubicBezTo>
                  <a:cubicBezTo>
                    <a:pt x="2442" y="11745"/>
                    <a:pt x="2353" y="11991"/>
                    <a:pt x="2219" y="12155"/>
                  </a:cubicBezTo>
                  <a:cubicBezTo>
                    <a:pt x="2130" y="12238"/>
                    <a:pt x="1953" y="12320"/>
                    <a:pt x="1864" y="11991"/>
                  </a:cubicBezTo>
                  <a:cubicBezTo>
                    <a:pt x="1775" y="11663"/>
                    <a:pt x="1819" y="11498"/>
                    <a:pt x="1953" y="11334"/>
                  </a:cubicBezTo>
                  <a:cubicBezTo>
                    <a:pt x="1997" y="11252"/>
                    <a:pt x="2053" y="11232"/>
                    <a:pt x="2114" y="11262"/>
                  </a:cubicBezTo>
                  <a:close/>
                  <a:moveTo>
                    <a:pt x="425" y="11262"/>
                  </a:moveTo>
                  <a:cubicBezTo>
                    <a:pt x="486" y="11293"/>
                    <a:pt x="553" y="11375"/>
                    <a:pt x="619" y="11498"/>
                  </a:cubicBezTo>
                  <a:cubicBezTo>
                    <a:pt x="753" y="11745"/>
                    <a:pt x="664" y="11991"/>
                    <a:pt x="530" y="12155"/>
                  </a:cubicBezTo>
                  <a:cubicBezTo>
                    <a:pt x="441" y="12238"/>
                    <a:pt x="264" y="12320"/>
                    <a:pt x="175" y="11991"/>
                  </a:cubicBezTo>
                  <a:cubicBezTo>
                    <a:pt x="86" y="11663"/>
                    <a:pt x="130" y="11498"/>
                    <a:pt x="264" y="11334"/>
                  </a:cubicBezTo>
                  <a:cubicBezTo>
                    <a:pt x="308" y="11252"/>
                    <a:pt x="364" y="11232"/>
                    <a:pt x="425" y="11262"/>
                  </a:cubicBezTo>
                  <a:close/>
                  <a:moveTo>
                    <a:pt x="5270" y="11098"/>
                  </a:moveTo>
                  <a:cubicBezTo>
                    <a:pt x="5331" y="11129"/>
                    <a:pt x="5398" y="11211"/>
                    <a:pt x="5464" y="11334"/>
                  </a:cubicBezTo>
                  <a:cubicBezTo>
                    <a:pt x="5598" y="11581"/>
                    <a:pt x="5509" y="11827"/>
                    <a:pt x="5375" y="11991"/>
                  </a:cubicBezTo>
                  <a:cubicBezTo>
                    <a:pt x="5287" y="12073"/>
                    <a:pt x="5109" y="12155"/>
                    <a:pt x="5020" y="11827"/>
                  </a:cubicBezTo>
                  <a:cubicBezTo>
                    <a:pt x="4931" y="11498"/>
                    <a:pt x="4975" y="11334"/>
                    <a:pt x="5109" y="11170"/>
                  </a:cubicBezTo>
                  <a:cubicBezTo>
                    <a:pt x="5153" y="11088"/>
                    <a:pt x="5209" y="11067"/>
                    <a:pt x="5270" y="11098"/>
                  </a:cubicBezTo>
                  <a:close/>
                  <a:moveTo>
                    <a:pt x="16249" y="10523"/>
                  </a:moveTo>
                  <a:cubicBezTo>
                    <a:pt x="16310" y="10554"/>
                    <a:pt x="16377" y="10636"/>
                    <a:pt x="16444" y="10759"/>
                  </a:cubicBezTo>
                  <a:cubicBezTo>
                    <a:pt x="16577" y="11006"/>
                    <a:pt x="16488" y="11252"/>
                    <a:pt x="16355" y="11416"/>
                  </a:cubicBezTo>
                  <a:cubicBezTo>
                    <a:pt x="16266" y="11498"/>
                    <a:pt x="16088" y="11581"/>
                    <a:pt x="15999" y="11252"/>
                  </a:cubicBezTo>
                  <a:cubicBezTo>
                    <a:pt x="15910" y="10841"/>
                    <a:pt x="15955" y="10677"/>
                    <a:pt x="16088" y="10595"/>
                  </a:cubicBezTo>
                  <a:cubicBezTo>
                    <a:pt x="16133" y="10513"/>
                    <a:pt x="16188" y="10492"/>
                    <a:pt x="16249" y="10523"/>
                  </a:cubicBezTo>
                  <a:close/>
                  <a:moveTo>
                    <a:pt x="7181" y="10359"/>
                  </a:moveTo>
                  <a:cubicBezTo>
                    <a:pt x="7242" y="10390"/>
                    <a:pt x="7309" y="10472"/>
                    <a:pt x="7376" y="10595"/>
                  </a:cubicBezTo>
                  <a:cubicBezTo>
                    <a:pt x="7509" y="10841"/>
                    <a:pt x="7420" y="11088"/>
                    <a:pt x="7287" y="11252"/>
                  </a:cubicBezTo>
                  <a:cubicBezTo>
                    <a:pt x="7198" y="11334"/>
                    <a:pt x="7020" y="11416"/>
                    <a:pt x="6931" y="11088"/>
                  </a:cubicBezTo>
                  <a:cubicBezTo>
                    <a:pt x="6842" y="10677"/>
                    <a:pt x="6887" y="10513"/>
                    <a:pt x="7020" y="10431"/>
                  </a:cubicBezTo>
                  <a:cubicBezTo>
                    <a:pt x="7064" y="10349"/>
                    <a:pt x="7120" y="10328"/>
                    <a:pt x="7181" y="10359"/>
                  </a:cubicBezTo>
                  <a:close/>
                  <a:moveTo>
                    <a:pt x="13182" y="10277"/>
                  </a:moveTo>
                  <a:cubicBezTo>
                    <a:pt x="13243" y="10308"/>
                    <a:pt x="13310" y="10390"/>
                    <a:pt x="13377" y="10513"/>
                  </a:cubicBezTo>
                  <a:cubicBezTo>
                    <a:pt x="13510" y="10759"/>
                    <a:pt x="13421" y="11006"/>
                    <a:pt x="13288" y="11170"/>
                  </a:cubicBezTo>
                  <a:cubicBezTo>
                    <a:pt x="13199" y="11252"/>
                    <a:pt x="13021" y="11334"/>
                    <a:pt x="12932" y="11006"/>
                  </a:cubicBezTo>
                  <a:cubicBezTo>
                    <a:pt x="12843" y="10677"/>
                    <a:pt x="12888" y="10513"/>
                    <a:pt x="13021" y="10349"/>
                  </a:cubicBezTo>
                  <a:cubicBezTo>
                    <a:pt x="13065" y="10266"/>
                    <a:pt x="13121" y="10246"/>
                    <a:pt x="13182" y="10277"/>
                  </a:cubicBezTo>
                  <a:close/>
                  <a:moveTo>
                    <a:pt x="9048" y="9784"/>
                  </a:moveTo>
                  <a:cubicBezTo>
                    <a:pt x="9109" y="9815"/>
                    <a:pt x="9176" y="9897"/>
                    <a:pt x="9243" y="10020"/>
                  </a:cubicBezTo>
                  <a:cubicBezTo>
                    <a:pt x="9376" y="10267"/>
                    <a:pt x="9287" y="10513"/>
                    <a:pt x="9154" y="10677"/>
                  </a:cubicBezTo>
                  <a:cubicBezTo>
                    <a:pt x="9065" y="10759"/>
                    <a:pt x="8887" y="10841"/>
                    <a:pt x="8798" y="10513"/>
                  </a:cubicBezTo>
                  <a:cubicBezTo>
                    <a:pt x="8709" y="10184"/>
                    <a:pt x="8754" y="10020"/>
                    <a:pt x="8887" y="9856"/>
                  </a:cubicBezTo>
                  <a:cubicBezTo>
                    <a:pt x="8931" y="9774"/>
                    <a:pt x="8987" y="9753"/>
                    <a:pt x="9048" y="9784"/>
                  </a:cubicBezTo>
                  <a:close/>
                  <a:moveTo>
                    <a:pt x="10960" y="9620"/>
                  </a:moveTo>
                  <a:cubicBezTo>
                    <a:pt x="11021" y="9651"/>
                    <a:pt x="11087" y="9733"/>
                    <a:pt x="11154" y="9856"/>
                  </a:cubicBezTo>
                  <a:cubicBezTo>
                    <a:pt x="11287" y="10102"/>
                    <a:pt x="11198" y="10349"/>
                    <a:pt x="11065" y="10513"/>
                  </a:cubicBezTo>
                  <a:cubicBezTo>
                    <a:pt x="10976" y="10595"/>
                    <a:pt x="10798" y="10677"/>
                    <a:pt x="10709" y="10349"/>
                  </a:cubicBezTo>
                  <a:cubicBezTo>
                    <a:pt x="10621" y="9938"/>
                    <a:pt x="10665" y="9774"/>
                    <a:pt x="10798" y="9692"/>
                  </a:cubicBezTo>
                  <a:cubicBezTo>
                    <a:pt x="10843" y="9609"/>
                    <a:pt x="10898" y="9589"/>
                    <a:pt x="10960" y="9620"/>
                  </a:cubicBezTo>
                  <a:close/>
                  <a:moveTo>
                    <a:pt x="158" y="9045"/>
                  </a:moveTo>
                  <a:cubicBezTo>
                    <a:pt x="219" y="9076"/>
                    <a:pt x="286" y="9158"/>
                    <a:pt x="353" y="9281"/>
                  </a:cubicBezTo>
                  <a:cubicBezTo>
                    <a:pt x="486" y="9527"/>
                    <a:pt x="353" y="9856"/>
                    <a:pt x="264" y="9938"/>
                  </a:cubicBezTo>
                  <a:cubicBezTo>
                    <a:pt x="219" y="9979"/>
                    <a:pt x="152" y="10020"/>
                    <a:pt x="86" y="10010"/>
                  </a:cubicBezTo>
                  <a:lnTo>
                    <a:pt x="0" y="9896"/>
                  </a:lnTo>
                  <a:lnTo>
                    <a:pt x="0" y="9115"/>
                  </a:lnTo>
                  <a:close/>
                  <a:moveTo>
                    <a:pt x="17761" y="8470"/>
                  </a:moveTo>
                  <a:cubicBezTo>
                    <a:pt x="17822" y="8501"/>
                    <a:pt x="17888" y="8583"/>
                    <a:pt x="17955" y="8706"/>
                  </a:cubicBezTo>
                  <a:cubicBezTo>
                    <a:pt x="18088" y="8952"/>
                    <a:pt x="17999" y="9199"/>
                    <a:pt x="17866" y="9363"/>
                  </a:cubicBezTo>
                  <a:cubicBezTo>
                    <a:pt x="17777" y="9445"/>
                    <a:pt x="17599" y="9527"/>
                    <a:pt x="17510" y="9199"/>
                  </a:cubicBezTo>
                  <a:cubicBezTo>
                    <a:pt x="17422" y="8788"/>
                    <a:pt x="17466" y="8624"/>
                    <a:pt x="17599" y="8542"/>
                  </a:cubicBezTo>
                  <a:cubicBezTo>
                    <a:pt x="17644" y="8460"/>
                    <a:pt x="17699" y="8439"/>
                    <a:pt x="17761" y="8470"/>
                  </a:cubicBezTo>
                  <a:close/>
                  <a:moveTo>
                    <a:pt x="3092" y="8470"/>
                  </a:moveTo>
                  <a:cubicBezTo>
                    <a:pt x="3153" y="8501"/>
                    <a:pt x="3220" y="8583"/>
                    <a:pt x="3286" y="8706"/>
                  </a:cubicBezTo>
                  <a:cubicBezTo>
                    <a:pt x="3420" y="8952"/>
                    <a:pt x="3331" y="9199"/>
                    <a:pt x="3197" y="9363"/>
                  </a:cubicBezTo>
                  <a:cubicBezTo>
                    <a:pt x="3108" y="9445"/>
                    <a:pt x="2931" y="9527"/>
                    <a:pt x="2842" y="9199"/>
                  </a:cubicBezTo>
                  <a:cubicBezTo>
                    <a:pt x="2753" y="8870"/>
                    <a:pt x="2797" y="8706"/>
                    <a:pt x="2931" y="8542"/>
                  </a:cubicBezTo>
                  <a:cubicBezTo>
                    <a:pt x="2975" y="8460"/>
                    <a:pt x="3031" y="8439"/>
                    <a:pt x="3092" y="8470"/>
                  </a:cubicBezTo>
                  <a:close/>
                  <a:moveTo>
                    <a:pt x="4603" y="8141"/>
                  </a:moveTo>
                  <a:cubicBezTo>
                    <a:pt x="4664" y="8172"/>
                    <a:pt x="4731" y="8254"/>
                    <a:pt x="4798" y="8378"/>
                  </a:cubicBezTo>
                  <a:cubicBezTo>
                    <a:pt x="4931" y="8624"/>
                    <a:pt x="4842" y="8870"/>
                    <a:pt x="4709" y="9035"/>
                  </a:cubicBezTo>
                  <a:cubicBezTo>
                    <a:pt x="4620" y="9117"/>
                    <a:pt x="4442" y="9199"/>
                    <a:pt x="4353" y="8870"/>
                  </a:cubicBezTo>
                  <a:cubicBezTo>
                    <a:pt x="4264" y="8542"/>
                    <a:pt x="4309" y="8378"/>
                    <a:pt x="4442" y="8213"/>
                  </a:cubicBezTo>
                  <a:cubicBezTo>
                    <a:pt x="4486" y="8131"/>
                    <a:pt x="4542" y="8111"/>
                    <a:pt x="4603" y="8141"/>
                  </a:cubicBezTo>
                  <a:close/>
                  <a:moveTo>
                    <a:pt x="14382" y="8059"/>
                  </a:moveTo>
                  <a:cubicBezTo>
                    <a:pt x="14443" y="8090"/>
                    <a:pt x="14510" y="8172"/>
                    <a:pt x="14577" y="8295"/>
                  </a:cubicBezTo>
                  <a:cubicBezTo>
                    <a:pt x="14710" y="8542"/>
                    <a:pt x="14621" y="8788"/>
                    <a:pt x="14488" y="8952"/>
                  </a:cubicBezTo>
                  <a:cubicBezTo>
                    <a:pt x="14399" y="9035"/>
                    <a:pt x="14221" y="9117"/>
                    <a:pt x="14132" y="8788"/>
                  </a:cubicBezTo>
                  <a:cubicBezTo>
                    <a:pt x="14043" y="8460"/>
                    <a:pt x="14088" y="8295"/>
                    <a:pt x="14221" y="8131"/>
                  </a:cubicBezTo>
                  <a:cubicBezTo>
                    <a:pt x="14266" y="8049"/>
                    <a:pt x="14321" y="8029"/>
                    <a:pt x="14382" y="8059"/>
                  </a:cubicBezTo>
                  <a:close/>
                  <a:moveTo>
                    <a:pt x="6114" y="8059"/>
                  </a:moveTo>
                  <a:cubicBezTo>
                    <a:pt x="6176" y="8090"/>
                    <a:pt x="6242" y="8172"/>
                    <a:pt x="6309" y="8295"/>
                  </a:cubicBezTo>
                  <a:cubicBezTo>
                    <a:pt x="6442" y="8542"/>
                    <a:pt x="6353" y="8788"/>
                    <a:pt x="6220" y="8952"/>
                  </a:cubicBezTo>
                  <a:cubicBezTo>
                    <a:pt x="6131" y="9035"/>
                    <a:pt x="5953" y="9117"/>
                    <a:pt x="5864" y="8788"/>
                  </a:cubicBezTo>
                  <a:cubicBezTo>
                    <a:pt x="5775" y="8460"/>
                    <a:pt x="5775" y="8295"/>
                    <a:pt x="5953" y="8131"/>
                  </a:cubicBezTo>
                  <a:cubicBezTo>
                    <a:pt x="5998" y="8049"/>
                    <a:pt x="6053" y="8029"/>
                    <a:pt x="6114" y="8059"/>
                  </a:cubicBezTo>
                  <a:close/>
                  <a:moveTo>
                    <a:pt x="12560" y="7977"/>
                  </a:moveTo>
                  <a:cubicBezTo>
                    <a:pt x="12621" y="8008"/>
                    <a:pt x="12688" y="8090"/>
                    <a:pt x="12754" y="8213"/>
                  </a:cubicBezTo>
                  <a:cubicBezTo>
                    <a:pt x="12888" y="8460"/>
                    <a:pt x="12799" y="8706"/>
                    <a:pt x="12665" y="8870"/>
                  </a:cubicBezTo>
                  <a:cubicBezTo>
                    <a:pt x="12576" y="8952"/>
                    <a:pt x="12399" y="9035"/>
                    <a:pt x="12310" y="8706"/>
                  </a:cubicBezTo>
                  <a:cubicBezTo>
                    <a:pt x="12221" y="8378"/>
                    <a:pt x="12265" y="8213"/>
                    <a:pt x="12399" y="8049"/>
                  </a:cubicBezTo>
                  <a:cubicBezTo>
                    <a:pt x="12443" y="7967"/>
                    <a:pt x="12499" y="7946"/>
                    <a:pt x="12560" y="7977"/>
                  </a:cubicBezTo>
                  <a:close/>
                  <a:moveTo>
                    <a:pt x="16027" y="7895"/>
                  </a:moveTo>
                  <a:cubicBezTo>
                    <a:pt x="16088" y="7926"/>
                    <a:pt x="16155" y="8008"/>
                    <a:pt x="16221" y="8131"/>
                  </a:cubicBezTo>
                  <a:cubicBezTo>
                    <a:pt x="16355" y="8378"/>
                    <a:pt x="16266" y="8624"/>
                    <a:pt x="16133" y="8788"/>
                  </a:cubicBezTo>
                  <a:cubicBezTo>
                    <a:pt x="16044" y="8870"/>
                    <a:pt x="15866" y="8952"/>
                    <a:pt x="15777" y="8624"/>
                  </a:cubicBezTo>
                  <a:cubicBezTo>
                    <a:pt x="15688" y="8213"/>
                    <a:pt x="15732" y="8049"/>
                    <a:pt x="15866" y="7967"/>
                  </a:cubicBezTo>
                  <a:cubicBezTo>
                    <a:pt x="15910" y="7885"/>
                    <a:pt x="15966" y="7864"/>
                    <a:pt x="16027" y="7895"/>
                  </a:cubicBezTo>
                  <a:close/>
                  <a:moveTo>
                    <a:pt x="1581" y="7813"/>
                  </a:moveTo>
                  <a:cubicBezTo>
                    <a:pt x="1642" y="7844"/>
                    <a:pt x="1708" y="7926"/>
                    <a:pt x="1775" y="8049"/>
                  </a:cubicBezTo>
                  <a:cubicBezTo>
                    <a:pt x="1908" y="8295"/>
                    <a:pt x="1819" y="8542"/>
                    <a:pt x="1686" y="8706"/>
                  </a:cubicBezTo>
                  <a:cubicBezTo>
                    <a:pt x="1597" y="8788"/>
                    <a:pt x="1419" y="8870"/>
                    <a:pt x="1331" y="8542"/>
                  </a:cubicBezTo>
                  <a:cubicBezTo>
                    <a:pt x="1242" y="8131"/>
                    <a:pt x="1286" y="7967"/>
                    <a:pt x="1419" y="7885"/>
                  </a:cubicBezTo>
                  <a:cubicBezTo>
                    <a:pt x="1464" y="7803"/>
                    <a:pt x="1519" y="7782"/>
                    <a:pt x="1581" y="7813"/>
                  </a:cubicBezTo>
                  <a:close/>
                  <a:moveTo>
                    <a:pt x="7803" y="7320"/>
                  </a:moveTo>
                  <a:cubicBezTo>
                    <a:pt x="7865" y="7351"/>
                    <a:pt x="7931" y="7433"/>
                    <a:pt x="7998" y="7556"/>
                  </a:cubicBezTo>
                  <a:cubicBezTo>
                    <a:pt x="8131" y="7803"/>
                    <a:pt x="8042" y="8049"/>
                    <a:pt x="7909" y="8213"/>
                  </a:cubicBezTo>
                  <a:cubicBezTo>
                    <a:pt x="7820" y="8295"/>
                    <a:pt x="7642" y="8378"/>
                    <a:pt x="7553" y="8049"/>
                  </a:cubicBezTo>
                  <a:cubicBezTo>
                    <a:pt x="7465" y="7721"/>
                    <a:pt x="7509" y="7474"/>
                    <a:pt x="7642" y="7392"/>
                  </a:cubicBezTo>
                  <a:cubicBezTo>
                    <a:pt x="7687" y="7310"/>
                    <a:pt x="7742" y="7289"/>
                    <a:pt x="7803" y="7320"/>
                  </a:cubicBezTo>
                  <a:close/>
                  <a:moveTo>
                    <a:pt x="9270" y="7074"/>
                  </a:moveTo>
                  <a:cubicBezTo>
                    <a:pt x="9331" y="7105"/>
                    <a:pt x="9398" y="7187"/>
                    <a:pt x="9465" y="7310"/>
                  </a:cubicBezTo>
                  <a:cubicBezTo>
                    <a:pt x="9598" y="7556"/>
                    <a:pt x="9465" y="7885"/>
                    <a:pt x="9376" y="7967"/>
                  </a:cubicBezTo>
                  <a:cubicBezTo>
                    <a:pt x="9287" y="8049"/>
                    <a:pt x="9109" y="8131"/>
                    <a:pt x="9020" y="7803"/>
                  </a:cubicBezTo>
                  <a:cubicBezTo>
                    <a:pt x="8931" y="7474"/>
                    <a:pt x="8976" y="7228"/>
                    <a:pt x="9109" y="7146"/>
                  </a:cubicBezTo>
                  <a:cubicBezTo>
                    <a:pt x="9154" y="7064"/>
                    <a:pt x="9209" y="7043"/>
                    <a:pt x="9270" y="7074"/>
                  </a:cubicBezTo>
                  <a:close/>
                  <a:moveTo>
                    <a:pt x="10915" y="6992"/>
                  </a:moveTo>
                  <a:cubicBezTo>
                    <a:pt x="10976" y="7023"/>
                    <a:pt x="11043" y="7105"/>
                    <a:pt x="11110" y="7228"/>
                  </a:cubicBezTo>
                  <a:cubicBezTo>
                    <a:pt x="11243" y="7474"/>
                    <a:pt x="11110" y="7803"/>
                    <a:pt x="11021" y="7885"/>
                  </a:cubicBezTo>
                  <a:cubicBezTo>
                    <a:pt x="10932" y="7967"/>
                    <a:pt x="10754" y="8049"/>
                    <a:pt x="10665" y="7721"/>
                  </a:cubicBezTo>
                  <a:cubicBezTo>
                    <a:pt x="10576" y="7310"/>
                    <a:pt x="10621" y="7146"/>
                    <a:pt x="10754" y="7064"/>
                  </a:cubicBezTo>
                  <a:cubicBezTo>
                    <a:pt x="10798" y="6981"/>
                    <a:pt x="10854" y="6961"/>
                    <a:pt x="10915" y="6992"/>
                  </a:cubicBezTo>
                  <a:close/>
                  <a:moveTo>
                    <a:pt x="19050" y="6088"/>
                  </a:moveTo>
                  <a:cubicBezTo>
                    <a:pt x="19111" y="6119"/>
                    <a:pt x="19177" y="6201"/>
                    <a:pt x="19244" y="6324"/>
                  </a:cubicBezTo>
                  <a:cubicBezTo>
                    <a:pt x="19377" y="6571"/>
                    <a:pt x="19244" y="6899"/>
                    <a:pt x="19155" y="6981"/>
                  </a:cubicBezTo>
                  <a:cubicBezTo>
                    <a:pt x="19066" y="7064"/>
                    <a:pt x="18888" y="7146"/>
                    <a:pt x="18800" y="6817"/>
                  </a:cubicBezTo>
                  <a:cubicBezTo>
                    <a:pt x="18711" y="6489"/>
                    <a:pt x="18755" y="6324"/>
                    <a:pt x="18888" y="6160"/>
                  </a:cubicBezTo>
                  <a:cubicBezTo>
                    <a:pt x="18933" y="6078"/>
                    <a:pt x="18988" y="6057"/>
                    <a:pt x="19050" y="6088"/>
                  </a:cubicBezTo>
                  <a:close/>
                  <a:moveTo>
                    <a:pt x="113" y="6088"/>
                  </a:moveTo>
                  <a:cubicBezTo>
                    <a:pt x="175" y="6119"/>
                    <a:pt x="241" y="6201"/>
                    <a:pt x="308" y="6324"/>
                  </a:cubicBezTo>
                  <a:cubicBezTo>
                    <a:pt x="441" y="6571"/>
                    <a:pt x="308" y="6899"/>
                    <a:pt x="219" y="6981"/>
                  </a:cubicBezTo>
                  <a:cubicBezTo>
                    <a:pt x="175" y="7023"/>
                    <a:pt x="108" y="7064"/>
                    <a:pt x="41" y="7053"/>
                  </a:cubicBezTo>
                  <a:lnTo>
                    <a:pt x="0" y="6999"/>
                  </a:lnTo>
                  <a:lnTo>
                    <a:pt x="0" y="6139"/>
                  </a:lnTo>
                  <a:close/>
                  <a:moveTo>
                    <a:pt x="2647" y="5678"/>
                  </a:moveTo>
                  <a:cubicBezTo>
                    <a:pt x="2708" y="5708"/>
                    <a:pt x="2775" y="5791"/>
                    <a:pt x="2842" y="5914"/>
                  </a:cubicBezTo>
                  <a:cubicBezTo>
                    <a:pt x="2975" y="6160"/>
                    <a:pt x="2842" y="6489"/>
                    <a:pt x="2753" y="6571"/>
                  </a:cubicBezTo>
                  <a:cubicBezTo>
                    <a:pt x="2664" y="6653"/>
                    <a:pt x="2486" y="6735"/>
                    <a:pt x="2397" y="6407"/>
                  </a:cubicBezTo>
                  <a:cubicBezTo>
                    <a:pt x="2308" y="6078"/>
                    <a:pt x="2353" y="5832"/>
                    <a:pt x="2486" y="5750"/>
                  </a:cubicBezTo>
                  <a:cubicBezTo>
                    <a:pt x="2531" y="5667"/>
                    <a:pt x="2586" y="5647"/>
                    <a:pt x="2647" y="5678"/>
                  </a:cubicBezTo>
                  <a:close/>
                  <a:moveTo>
                    <a:pt x="17316" y="5513"/>
                  </a:moveTo>
                  <a:cubicBezTo>
                    <a:pt x="17377" y="5544"/>
                    <a:pt x="17444" y="5626"/>
                    <a:pt x="17511" y="5750"/>
                  </a:cubicBezTo>
                  <a:cubicBezTo>
                    <a:pt x="17644" y="5996"/>
                    <a:pt x="17555" y="6242"/>
                    <a:pt x="17422" y="6407"/>
                  </a:cubicBezTo>
                  <a:cubicBezTo>
                    <a:pt x="17333" y="6489"/>
                    <a:pt x="17155" y="6571"/>
                    <a:pt x="17066" y="6242"/>
                  </a:cubicBezTo>
                  <a:cubicBezTo>
                    <a:pt x="16977" y="5914"/>
                    <a:pt x="16977" y="5750"/>
                    <a:pt x="17155" y="5585"/>
                  </a:cubicBezTo>
                  <a:cubicBezTo>
                    <a:pt x="17199" y="5503"/>
                    <a:pt x="17255" y="5483"/>
                    <a:pt x="17316" y="5513"/>
                  </a:cubicBezTo>
                  <a:close/>
                  <a:moveTo>
                    <a:pt x="13849" y="5349"/>
                  </a:moveTo>
                  <a:cubicBezTo>
                    <a:pt x="13910" y="5380"/>
                    <a:pt x="13977" y="5462"/>
                    <a:pt x="14043" y="5585"/>
                  </a:cubicBezTo>
                  <a:cubicBezTo>
                    <a:pt x="14177" y="5832"/>
                    <a:pt x="14088" y="6078"/>
                    <a:pt x="13954" y="6242"/>
                  </a:cubicBezTo>
                  <a:cubicBezTo>
                    <a:pt x="13866" y="6324"/>
                    <a:pt x="13688" y="6407"/>
                    <a:pt x="13599" y="6078"/>
                  </a:cubicBezTo>
                  <a:cubicBezTo>
                    <a:pt x="13510" y="5667"/>
                    <a:pt x="13554" y="5503"/>
                    <a:pt x="13688" y="5421"/>
                  </a:cubicBezTo>
                  <a:cubicBezTo>
                    <a:pt x="13732" y="5339"/>
                    <a:pt x="13788" y="5318"/>
                    <a:pt x="13849" y="5349"/>
                  </a:cubicBezTo>
                  <a:close/>
                  <a:moveTo>
                    <a:pt x="6826" y="5349"/>
                  </a:moveTo>
                  <a:cubicBezTo>
                    <a:pt x="6887" y="5380"/>
                    <a:pt x="6953" y="5462"/>
                    <a:pt x="7020" y="5585"/>
                  </a:cubicBezTo>
                  <a:cubicBezTo>
                    <a:pt x="7153" y="5832"/>
                    <a:pt x="7020" y="6160"/>
                    <a:pt x="6931" y="6242"/>
                  </a:cubicBezTo>
                  <a:cubicBezTo>
                    <a:pt x="6842" y="6324"/>
                    <a:pt x="6664" y="6407"/>
                    <a:pt x="6576" y="6078"/>
                  </a:cubicBezTo>
                  <a:cubicBezTo>
                    <a:pt x="6487" y="5750"/>
                    <a:pt x="6531" y="5585"/>
                    <a:pt x="6664" y="5421"/>
                  </a:cubicBezTo>
                  <a:cubicBezTo>
                    <a:pt x="6709" y="5339"/>
                    <a:pt x="6764" y="5318"/>
                    <a:pt x="6826" y="5349"/>
                  </a:cubicBezTo>
                  <a:close/>
                  <a:moveTo>
                    <a:pt x="4736" y="5349"/>
                  </a:moveTo>
                  <a:cubicBezTo>
                    <a:pt x="4798" y="5380"/>
                    <a:pt x="4864" y="5462"/>
                    <a:pt x="4931" y="5585"/>
                  </a:cubicBezTo>
                  <a:cubicBezTo>
                    <a:pt x="5064" y="5832"/>
                    <a:pt x="4931" y="6160"/>
                    <a:pt x="4842" y="6242"/>
                  </a:cubicBezTo>
                  <a:cubicBezTo>
                    <a:pt x="4753" y="6324"/>
                    <a:pt x="4575" y="6407"/>
                    <a:pt x="4486" y="6078"/>
                  </a:cubicBezTo>
                  <a:cubicBezTo>
                    <a:pt x="4397" y="5667"/>
                    <a:pt x="4442" y="5503"/>
                    <a:pt x="4575" y="5421"/>
                  </a:cubicBezTo>
                  <a:cubicBezTo>
                    <a:pt x="4620" y="5339"/>
                    <a:pt x="4675" y="5318"/>
                    <a:pt x="4736" y="5349"/>
                  </a:cubicBezTo>
                  <a:close/>
                  <a:moveTo>
                    <a:pt x="15716" y="5103"/>
                  </a:moveTo>
                  <a:cubicBezTo>
                    <a:pt x="15777" y="5134"/>
                    <a:pt x="15844" y="5216"/>
                    <a:pt x="15910" y="5339"/>
                  </a:cubicBezTo>
                  <a:cubicBezTo>
                    <a:pt x="16044" y="5585"/>
                    <a:pt x="15910" y="5914"/>
                    <a:pt x="15821" y="5996"/>
                  </a:cubicBezTo>
                  <a:cubicBezTo>
                    <a:pt x="15732" y="6078"/>
                    <a:pt x="15555" y="6160"/>
                    <a:pt x="15466" y="5832"/>
                  </a:cubicBezTo>
                  <a:cubicBezTo>
                    <a:pt x="15377" y="5421"/>
                    <a:pt x="15421" y="5257"/>
                    <a:pt x="15555" y="5175"/>
                  </a:cubicBezTo>
                  <a:cubicBezTo>
                    <a:pt x="15599" y="5093"/>
                    <a:pt x="15655" y="5072"/>
                    <a:pt x="15716" y="5103"/>
                  </a:cubicBezTo>
                  <a:close/>
                  <a:moveTo>
                    <a:pt x="12382" y="5103"/>
                  </a:moveTo>
                  <a:cubicBezTo>
                    <a:pt x="12443" y="5134"/>
                    <a:pt x="12510" y="5216"/>
                    <a:pt x="12576" y="5339"/>
                  </a:cubicBezTo>
                  <a:cubicBezTo>
                    <a:pt x="12710" y="5585"/>
                    <a:pt x="12621" y="5832"/>
                    <a:pt x="12488" y="5996"/>
                  </a:cubicBezTo>
                  <a:cubicBezTo>
                    <a:pt x="12399" y="6078"/>
                    <a:pt x="12221" y="6160"/>
                    <a:pt x="12132" y="5832"/>
                  </a:cubicBezTo>
                  <a:cubicBezTo>
                    <a:pt x="12043" y="5503"/>
                    <a:pt x="12087" y="5257"/>
                    <a:pt x="12221" y="5175"/>
                  </a:cubicBezTo>
                  <a:cubicBezTo>
                    <a:pt x="12265" y="5093"/>
                    <a:pt x="12321" y="5072"/>
                    <a:pt x="12382" y="5103"/>
                  </a:cubicBezTo>
                  <a:close/>
                  <a:moveTo>
                    <a:pt x="10159" y="4446"/>
                  </a:moveTo>
                  <a:cubicBezTo>
                    <a:pt x="10221" y="4477"/>
                    <a:pt x="10287" y="4559"/>
                    <a:pt x="10354" y="4682"/>
                  </a:cubicBezTo>
                  <a:cubicBezTo>
                    <a:pt x="10487" y="4928"/>
                    <a:pt x="10398" y="5175"/>
                    <a:pt x="10265" y="5339"/>
                  </a:cubicBezTo>
                  <a:cubicBezTo>
                    <a:pt x="10176" y="5421"/>
                    <a:pt x="9998" y="5503"/>
                    <a:pt x="9909" y="5175"/>
                  </a:cubicBezTo>
                  <a:cubicBezTo>
                    <a:pt x="9820" y="4846"/>
                    <a:pt x="9865" y="4682"/>
                    <a:pt x="9998" y="4518"/>
                  </a:cubicBezTo>
                  <a:cubicBezTo>
                    <a:pt x="10043" y="4436"/>
                    <a:pt x="10098" y="4415"/>
                    <a:pt x="10159" y="4446"/>
                  </a:cubicBezTo>
                  <a:close/>
                  <a:moveTo>
                    <a:pt x="1136" y="4117"/>
                  </a:moveTo>
                  <a:cubicBezTo>
                    <a:pt x="1197" y="4148"/>
                    <a:pt x="1264" y="4230"/>
                    <a:pt x="1330" y="4353"/>
                  </a:cubicBezTo>
                  <a:cubicBezTo>
                    <a:pt x="1464" y="4600"/>
                    <a:pt x="1375" y="4846"/>
                    <a:pt x="1241" y="5010"/>
                  </a:cubicBezTo>
                  <a:cubicBezTo>
                    <a:pt x="1153" y="5093"/>
                    <a:pt x="975" y="5175"/>
                    <a:pt x="886" y="4846"/>
                  </a:cubicBezTo>
                  <a:cubicBezTo>
                    <a:pt x="797" y="4518"/>
                    <a:pt x="841" y="4271"/>
                    <a:pt x="975" y="4189"/>
                  </a:cubicBezTo>
                  <a:cubicBezTo>
                    <a:pt x="1019" y="4107"/>
                    <a:pt x="1075" y="4086"/>
                    <a:pt x="1136" y="4117"/>
                  </a:cubicBezTo>
                  <a:close/>
                  <a:moveTo>
                    <a:pt x="20161" y="3953"/>
                  </a:moveTo>
                  <a:cubicBezTo>
                    <a:pt x="20222" y="3984"/>
                    <a:pt x="20289" y="4066"/>
                    <a:pt x="20355" y="4189"/>
                  </a:cubicBezTo>
                  <a:cubicBezTo>
                    <a:pt x="20489" y="4435"/>
                    <a:pt x="20400" y="4682"/>
                    <a:pt x="20266" y="4846"/>
                  </a:cubicBezTo>
                  <a:cubicBezTo>
                    <a:pt x="20178" y="4928"/>
                    <a:pt x="20000" y="5010"/>
                    <a:pt x="19911" y="4682"/>
                  </a:cubicBezTo>
                  <a:cubicBezTo>
                    <a:pt x="19822" y="4353"/>
                    <a:pt x="19866" y="4189"/>
                    <a:pt x="20000" y="4025"/>
                  </a:cubicBezTo>
                  <a:cubicBezTo>
                    <a:pt x="20044" y="3943"/>
                    <a:pt x="20100" y="3922"/>
                    <a:pt x="20161" y="3953"/>
                  </a:cubicBezTo>
                  <a:close/>
                  <a:moveTo>
                    <a:pt x="8604" y="3871"/>
                  </a:moveTo>
                  <a:cubicBezTo>
                    <a:pt x="8665" y="3902"/>
                    <a:pt x="8731" y="3984"/>
                    <a:pt x="8798" y="4107"/>
                  </a:cubicBezTo>
                  <a:cubicBezTo>
                    <a:pt x="8931" y="4353"/>
                    <a:pt x="8843" y="4600"/>
                    <a:pt x="8709" y="4764"/>
                  </a:cubicBezTo>
                  <a:cubicBezTo>
                    <a:pt x="8620" y="4846"/>
                    <a:pt x="8442" y="4928"/>
                    <a:pt x="8354" y="4600"/>
                  </a:cubicBezTo>
                  <a:cubicBezTo>
                    <a:pt x="8265" y="4189"/>
                    <a:pt x="8309" y="4025"/>
                    <a:pt x="8442" y="3943"/>
                  </a:cubicBezTo>
                  <a:cubicBezTo>
                    <a:pt x="8487" y="3861"/>
                    <a:pt x="8542" y="3840"/>
                    <a:pt x="8604" y="3871"/>
                  </a:cubicBezTo>
                  <a:close/>
                  <a:moveTo>
                    <a:pt x="3536" y="3460"/>
                  </a:moveTo>
                  <a:cubicBezTo>
                    <a:pt x="3597" y="3491"/>
                    <a:pt x="3664" y="3573"/>
                    <a:pt x="3731" y="3696"/>
                  </a:cubicBezTo>
                  <a:cubicBezTo>
                    <a:pt x="3864" y="3943"/>
                    <a:pt x="3775" y="4189"/>
                    <a:pt x="3642" y="4353"/>
                  </a:cubicBezTo>
                  <a:cubicBezTo>
                    <a:pt x="3553" y="4436"/>
                    <a:pt x="3375" y="4518"/>
                    <a:pt x="3286" y="4189"/>
                  </a:cubicBezTo>
                  <a:cubicBezTo>
                    <a:pt x="3197" y="3778"/>
                    <a:pt x="3242" y="3614"/>
                    <a:pt x="3375" y="3532"/>
                  </a:cubicBezTo>
                  <a:cubicBezTo>
                    <a:pt x="3420" y="3450"/>
                    <a:pt x="3475" y="3429"/>
                    <a:pt x="3536" y="3460"/>
                  </a:cubicBezTo>
                  <a:close/>
                  <a:moveTo>
                    <a:pt x="18427" y="3378"/>
                  </a:moveTo>
                  <a:cubicBezTo>
                    <a:pt x="18488" y="3409"/>
                    <a:pt x="18555" y="3491"/>
                    <a:pt x="18622" y="3614"/>
                  </a:cubicBezTo>
                  <a:cubicBezTo>
                    <a:pt x="18755" y="3861"/>
                    <a:pt x="18622" y="4189"/>
                    <a:pt x="18533" y="4271"/>
                  </a:cubicBezTo>
                  <a:cubicBezTo>
                    <a:pt x="18444" y="4353"/>
                    <a:pt x="18266" y="4436"/>
                    <a:pt x="18177" y="4107"/>
                  </a:cubicBezTo>
                  <a:cubicBezTo>
                    <a:pt x="18088" y="3696"/>
                    <a:pt x="18133" y="3532"/>
                    <a:pt x="18266" y="3450"/>
                  </a:cubicBezTo>
                  <a:cubicBezTo>
                    <a:pt x="18311" y="3368"/>
                    <a:pt x="18366" y="3347"/>
                    <a:pt x="18427" y="3378"/>
                  </a:cubicBezTo>
                  <a:close/>
                  <a:moveTo>
                    <a:pt x="5848" y="3214"/>
                  </a:moveTo>
                  <a:cubicBezTo>
                    <a:pt x="5909" y="3245"/>
                    <a:pt x="5976" y="3327"/>
                    <a:pt x="6042" y="3450"/>
                  </a:cubicBezTo>
                  <a:cubicBezTo>
                    <a:pt x="6176" y="3696"/>
                    <a:pt x="6087" y="3943"/>
                    <a:pt x="5953" y="4107"/>
                  </a:cubicBezTo>
                  <a:cubicBezTo>
                    <a:pt x="5864" y="4189"/>
                    <a:pt x="5687" y="4271"/>
                    <a:pt x="5598" y="3943"/>
                  </a:cubicBezTo>
                  <a:cubicBezTo>
                    <a:pt x="5509" y="3614"/>
                    <a:pt x="5553" y="3450"/>
                    <a:pt x="5687" y="3286"/>
                  </a:cubicBezTo>
                  <a:cubicBezTo>
                    <a:pt x="5731" y="3204"/>
                    <a:pt x="5787" y="3183"/>
                    <a:pt x="5848" y="3214"/>
                  </a:cubicBezTo>
                  <a:close/>
                  <a:moveTo>
                    <a:pt x="14693" y="3050"/>
                  </a:moveTo>
                  <a:cubicBezTo>
                    <a:pt x="14755" y="3080"/>
                    <a:pt x="14821" y="3163"/>
                    <a:pt x="14888" y="3286"/>
                  </a:cubicBezTo>
                  <a:cubicBezTo>
                    <a:pt x="15021" y="3532"/>
                    <a:pt x="14932" y="3779"/>
                    <a:pt x="14799" y="3943"/>
                  </a:cubicBezTo>
                  <a:cubicBezTo>
                    <a:pt x="14710" y="4025"/>
                    <a:pt x="14532" y="4107"/>
                    <a:pt x="14443" y="3779"/>
                  </a:cubicBezTo>
                  <a:cubicBezTo>
                    <a:pt x="14354" y="3450"/>
                    <a:pt x="14399" y="3286"/>
                    <a:pt x="14532" y="3121"/>
                  </a:cubicBezTo>
                  <a:cubicBezTo>
                    <a:pt x="14577" y="3039"/>
                    <a:pt x="14632" y="3019"/>
                    <a:pt x="14693" y="3050"/>
                  </a:cubicBezTo>
                  <a:close/>
                  <a:moveTo>
                    <a:pt x="11715" y="2639"/>
                  </a:moveTo>
                  <a:cubicBezTo>
                    <a:pt x="11776" y="2670"/>
                    <a:pt x="11843" y="2752"/>
                    <a:pt x="11910" y="2875"/>
                  </a:cubicBezTo>
                  <a:cubicBezTo>
                    <a:pt x="12043" y="3121"/>
                    <a:pt x="11954" y="3368"/>
                    <a:pt x="11821" y="3532"/>
                  </a:cubicBezTo>
                  <a:cubicBezTo>
                    <a:pt x="11732" y="3614"/>
                    <a:pt x="11554" y="3696"/>
                    <a:pt x="11465" y="3368"/>
                  </a:cubicBezTo>
                  <a:cubicBezTo>
                    <a:pt x="11376" y="3039"/>
                    <a:pt x="11421" y="2875"/>
                    <a:pt x="11554" y="2711"/>
                  </a:cubicBezTo>
                  <a:cubicBezTo>
                    <a:pt x="11599" y="2629"/>
                    <a:pt x="11654" y="2608"/>
                    <a:pt x="11715" y="2639"/>
                  </a:cubicBezTo>
                  <a:close/>
                  <a:moveTo>
                    <a:pt x="16516" y="2310"/>
                  </a:moveTo>
                  <a:cubicBezTo>
                    <a:pt x="16577" y="2341"/>
                    <a:pt x="16644" y="2423"/>
                    <a:pt x="16710" y="2547"/>
                  </a:cubicBezTo>
                  <a:cubicBezTo>
                    <a:pt x="16844" y="2793"/>
                    <a:pt x="16710" y="3121"/>
                    <a:pt x="16621" y="3204"/>
                  </a:cubicBezTo>
                  <a:cubicBezTo>
                    <a:pt x="16533" y="3286"/>
                    <a:pt x="16355" y="3368"/>
                    <a:pt x="16266" y="3039"/>
                  </a:cubicBezTo>
                  <a:cubicBezTo>
                    <a:pt x="16177" y="2629"/>
                    <a:pt x="16221" y="2464"/>
                    <a:pt x="16355" y="2382"/>
                  </a:cubicBezTo>
                  <a:cubicBezTo>
                    <a:pt x="16399" y="2300"/>
                    <a:pt x="16455" y="2280"/>
                    <a:pt x="16516" y="2310"/>
                  </a:cubicBezTo>
                  <a:close/>
                  <a:moveTo>
                    <a:pt x="7537" y="2310"/>
                  </a:moveTo>
                  <a:cubicBezTo>
                    <a:pt x="7598" y="2341"/>
                    <a:pt x="7665" y="2423"/>
                    <a:pt x="7731" y="2547"/>
                  </a:cubicBezTo>
                  <a:cubicBezTo>
                    <a:pt x="7865" y="2793"/>
                    <a:pt x="7776" y="3039"/>
                    <a:pt x="7642" y="3204"/>
                  </a:cubicBezTo>
                  <a:cubicBezTo>
                    <a:pt x="7553" y="3286"/>
                    <a:pt x="7376" y="3368"/>
                    <a:pt x="7287" y="3039"/>
                  </a:cubicBezTo>
                  <a:cubicBezTo>
                    <a:pt x="7198" y="2711"/>
                    <a:pt x="7198" y="2547"/>
                    <a:pt x="7376" y="2382"/>
                  </a:cubicBezTo>
                  <a:cubicBezTo>
                    <a:pt x="7420" y="2300"/>
                    <a:pt x="7476" y="2280"/>
                    <a:pt x="7537" y="2310"/>
                  </a:cubicBezTo>
                  <a:close/>
                  <a:moveTo>
                    <a:pt x="9982" y="1982"/>
                  </a:moveTo>
                  <a:cubicBezTo>
                    <a:pt x="10043" y="2013"/>
                    <a:pt x="10109" y="2095"/>
                    <a:pt x="10176" y="2218"/>
                  </a:cubicBezTo>
                  <a:cubicBezTo>
                    <a:pt x="10309" y="2464"/>
                    <a:pt x="10221" y="2711"/>
                    <a:pt x="10087" y="2875"/>
                  </a:cubicBezTo>
                  <a:cubicBezTo>
                    <a:pt x="9998" y="2957"/>
                    <a:pt x="9820" y="3039"/>
                    <a:pt x="9732" y="2711"/>
                  </a:cubicBezTo>
                  <a:cubicBezTo>
                    <a:pt x="9643" y="2382"/>
                    <a:pt x="9687" y="2136"/>
                    <a:pt x="9820" y="2054"/>
                  </a:cubicBezTo>
                  <a:cubicBezTo>
                    <a:pt x="9865" y="1972"/>
                    <a:pt x="9920" y="1951"/>
                    <a:pt x="9982" y="1982"/>
                  </a:cubicBezTo>
                  <a:close/>
                  <a:moveTo>
                    <a:pt x="2336" y="1818"/>
                  </a:moveTo>
                  <a:cubicBezTo>
                    <a:pt x="2397" y="1849"/>
                    <a:pt x="2464" y="1931"/>
                    <a:pt x="2531" y="2054"/>
                  </a:cubicBezTo>
                  <a:cubicBezTo>
                    <a:pt x="2664" y="2300"/>
                    <a:pt x="2575" y="2547"/>
                    <a:pt x="2442" y="2711"/>
                  </a:cubicBezTo>
                  <a:cubicBezTo>
                    <a:pt x="2353" y="2793"/>
                    <a:pt x="2175" y="2875"/>
                    <a:pt x="2086" y="2547"/>
                  </a:cubicBezTo>
                  <a:cubicBezTo>
                    <a:pt x="1997" y="2218"/>
                    <a:pt x="2042" y="2054"/>
                    <a:pt x="2175" y="1890"/>
                  </a:cubicBezTo>
                  <a:cubicBezTo>
                    <a:pt x="2219" y="1807"/>
                    <a:pt x="2275" y="1787"/>
                    <a:pt x="2336" y="1818"/>
                  </a:cubicBezTo>
                  <a:close/>
                  <a:moveTo>
                    <a:pt x="21272" y="1571"/>
                  </a:moveTo>
                  <a:cubicBezTo>
                    <a:pt x="21333" y="1602"/>
                    <a:pt x="21400" y="1684"/>
                    <a:pt x="21467" y="1807"/>
                  </a:cubicBezTo>
                  <a:cubicBezTo>
                    <a:pt x="21600" y="2054"/>
                    <a:pt x="21467" y="2382"/>
                    <a:pt x="21378" y="2464"/>
                  </a:cubicBezTo>
                  <a:cubicBezTo>
                    <a:pt x="21289" y="2547"/>
                    <a:pt x="21111" y="2629"/>
                    <a:pt x="21022" y="2300"/>
                  </a:cubicBezTo>
                  <a:cubicBezTo>
                    <a:pt x="20933" y="1972"/>
                    <a:pt x="20933" y="1807"/>
                    <a:pt x="21111" y="1643"/>
                  </a:cubicBezTo>
                  <a:cubicBezTo>
                    <a:pt x="21155" y="1561"/>
                    <a:pt x="21211" y="1541"/>
                    <a:pt x="21272" y="1571"/>
                  </a:cubicBezTo>
                  <a:close/>
                  <a:moveTo>
                    <a:pt x="691" y="1571"/>
                  </a:moveTo>
                  <a:cubicBezTo>
                    <a:pt x="753" y="1602"/>
                    <a:pt x="819" y="1684"/>
                    <a:pt x="886" y="1807"/>
                  </a:cubicBezTo>
                  <a:cubicBezTo>
                    <a:pt x="1019" y="2054"/>
                    <a:pt x="930" y="2300"/>
                    <a:pt x="797" y="2464"/>
                  </a:cubicBezTo>
                  <a:cubicBezTo>
                    <a:pt x="708" y="2547"/>
                    <a:pt x="530" y="2629"/>
                    <a:pt x="441" y="2300"/>
                  </a:cubicBezTo>
                  <a:cubicBezTo>
                    <a:pt x="352" y="1972"/>
                    <a:pt x="352" y="1807"/>
                    <a:pt x="530" y="1643"/>
                  </a:cubicBezTo>
                  <a:cubicBezTo>
                    <a:pt x="575" y="1561"/>
                    <a:pt x="630" y="1541"/>
                    <a:pt x="691" y="1571"/>
                  </a:cubicBezTo>
                  <a:close/>
                  <a:moveTo>
                    <a:pt x="4603" y="1489"/>
                  </a:moveTo>
                  <a:cubicBezTo>
                    <a:pt x="4664" y="1520"/>
                    <a:pt x="4731" y="1602"/>
                    <a:pt x="4798" y="1725"/>
                  </a:cubicBezTo>
                  <a:cubicBezTo>
                    <a:pt x="4931" y="1972"/>
                    <a:pt x="4798" y="2300"/>
                    <a:pt x="4709" y="2382"/>
                  </a:cubicBezTo>
                  <a:cubicBezTo>
                    <a:pt x="4620" y="2464"/>
                    <a:pt x="4442" y="2547"/>
                    <a:pt x="4353" y="2218"/>
                  </a:cubicBezTo>
                  <a:cubicBezTo>
                    <a:pt x="4264" y="1890"/>
                    <a:pt x="4309" y="1643"/>
                    <a:pt x="4442" y="1561"/>
                  </a:cubicBezTo>
                  <a:cubicBezTo>
                    <a:pt x="4487" y="1479"/>
                    <a:pt x="4542" y="1458"/>
                    <a:pt x="4603" y="1489"/>
                  </a:cubicBezTo>
                  <a:close/>
                  <a:moveTo>
                    <a:pt x="12960" y="1407"/>
                  </a:moveTo>
                  <a:cubicBezTo>
                    <a:pt x="13021" y="1438"/>
                    <a:pt x="13088" y="1520"/>
                    <a:pt x="13154" y="1643"/>
                  </a:cubicBezTo>
                  <a:cubicBezTo>
                    <a:pt x="13288" y="1890"/>
                    <a:pt x="13199" y="2136"/>
                    <a:pt x="13065" y="2300"/>
                  </a:cubicBezTo>
                  <a:cubicBezTo>
                    <a:pt x="12977" y="2382"/>
                    <a:pt x="12799" y="2464"/>
                    <a:pt x="12710" y="2136"/>
                  </a:cubicBezTo>
                  <a:cubicBezTo>
                    <a:pt x="12621" y="1725"/>
                    <a:pt x="12665" y="1561"/>
                    <a:pt x="12799" y="1479"/>
                  </a:cubicBezTo>
                  <a:cubicBezTo>
                    <a:pt x="12843" y="1397"/>
                    <a:pt x="12899" y="1376"/>
                    <a:pt x="12960" y="1407"/>
                  </a:cubicBezTo>
                  <a:close/>
                  <a:moveTo>
                    <a:pt x="19627" y="1079"/>
                  </a:moveTo>
                  <a:cubicBezTo>
                    <a:pt x="19689" y="1109"/>
                    <a:pt x="19755" y="1191"/>
                    <a:pt x="19822" y="1315"/>
                  </a:cubicBezTo>
                  <a:cubicBezTo>
                    <a:pt x="19955" y="1561"/>
                    <a:pt x="19866" y="1807"/>
                    <a:pt x="19733" y="1972"/>
                  </a:cubicBezTo>
                  <a:cubicBezTo>
                    <a:pt x="19644" y="2054"/>
                    <a:pt x="19466" y="2136"/>
                    <a:pt x="19377" y="1807"/>
                  </a:cubicBezTo>
                  <a:cubicBezTo>
                    <a:pt x="19289" y="1397"/>
                    <a:pt x="19333" y="1233"/>
                    <a:pt x="19466" y="1150"/>
                  </a:cubicBezTo>
                  <a:cubicBezTo>
                    <a:pt x="19511" y="1068"/>
                    <a:pt x="19566" y="1048"/>
                    <a:pt x="19627" y="1079"/>
                  </a:cubicBezTo>
                  <a:close/>
                  <a:moveTo>
                    <a:pt x="17627" y="750"/>
                  </a:moveTo>
                  <a:cubicBezTo>
                    <a:pt x="17688" y="781"/>
                    <a:pt x="17755" y="863"/>
                    <a:pt x="17822" y="986"/>
                  </a:cubicBezTo>
                  <a:cubicBezTo>
                    <a:pt x="17955" y="1233"/>
                    <a:pt x="17822" y="1561"/>
                    <a:pt x="17733" y="1643"/>
                  </a:cubicBezTo>
                  <a:cubicBezTo>
                    <a:pt x="17644" y="1725"/>
                    <a:pt x="17466" y="1807"/>
                    <a:pt x="17377" y="1479"/>
                  </a:cubicBezTo>
                  <a:cubicBezTo>
                    <a:pt x="17288" y="1150"/>
                    <a:pt x="17333" y="904"/>
                    <a:pt x="17466" y="822"/>
                  </a:cubicBezTo>
                  <a:cubicBezTo>
                    <a:pt x="17511" y="740"/>
                    <a:pt x="17566" y="719"/>
                    <a:pt x="17627" y="750"/>
                  </a:cubicBezTo>
                  <a:close/>
                  <a:moveTo>
                    <a:pt x="14338" y="586"/>
                  </a:moveTo>
                  <a:cubicBezTo>
                    <a:pt x="14399" y="617"/>
                    <a:pt x="14466" y="699"/>
                    <a:pt x="14532" y="822"/>
                  </a:cubicBezTo>
                  <a:cubicBezTo>
                    <a:pt x="14666" y="1068"/>
                    <a:pt x="14532" y="1397"/>
                    <a:pt x="14443" y="1479"/>
                  </a:cubicBezTo>
                  <a:cubicBezTo>
                    <a:pt x="14354" y="1561"/>
                    <a:pt x="14177" y="1643"/>
                    <a:pt x="14088" y="1315"/>
                  </a:cubicBezTo>
                  <a:cubicBezTo>
                    <a:pt x="13999" y="986"/>
                    <a:pt x="13999" y="740"/>
                    <a:pt x="14177" y="658"/>
                  </a:cubicBezTo>
                  <a:cubicBezTo>
                    <a:pt x="14221" y="576"/>
                    <a:pt x="14277" y="555"/>
                    <a:pt x="14338" y="586"/>
                  </a:cubicBezTo>
                  <a:close/>
                  <a:moveTo>
                    <a:pt x="6603" y="237"/>
                  </a:moveTo>
                  <a:cubicBezTo>
                    <a:pt x="6664" y="268"/>
                    <a:pt x="6731" y="370"/>
                    <a:pt x="6798" y="576"/>
                  </a:cubicBezTo>
                  <a:cubicBezTo>
                    <a:pt x="6931" y="822"/>
                    <a:pt x="6798" y="1150"/>
                    <a:pt x="6709" y="1233"/>
                  </a:cubicBezTo>
                  <a:cubicBezTo>
                    <a:pt x="6620" y="1315"/>
                    <a:pt x="6442" y="1397"/>
                    <a:pt x="6353" y="1068"/>
                  </a:cubicBezTo>
                  <a:cubicBezTo>
                    <a:pt x="6264" y="658"/>
                    <a:pt x="6309" y="493"/>
                    <a:pt x="6442" y="329"/>
                  </a:cubicBezTo>
                  <a:cubicBezTo>
                    <a:pt x="6487" y="247"/>
                    <a:pt x="6542" y="206"/>
                    <a:pt x="6603" y="237"/>
                  </a:cubicBezTo>
                  <a:close/>
                  <a:moveTo>
                    <a:pt x="15360" y="0"/>
                  </a:moveTo>
                  <a:lnTo>
                    <a:pt x="15854" y="0"/>
                  </a:lnTo>
                  <a:lnTo>
                    <a:pt x="15860" y="62"/>
                  </a:lnTo>
                  <a:cubicBezTo>
                    <a:pt x="15832" y="185"/>
                    <a:pt x="15777" y="288"/>
                    <a:pt x="15732" y="329"/>
                  </a:cubicBezTo>
                  <a:cubicBezTo>
                    <a:pt x="15644" y="411"/>
                    <a:pt x="15466" y="493"/>
                    <a:pt x="15377" y="165"/>
                  </a:cubicBezTo>
                  <a:close/>
                  <a:moveTo>
                    <a:pt x="11324" y="0"/>
                  </a:moveTo>
                  <a:lnTo>
                    <a:pt x="11806" y="0"/>
                  </a:lnTo>
                  <a:lnTo>
                    <a:pt x="11687" y="247"/>
                  </a:lnTo>
                  <a:cubicBezTo>
                    <a:pt x="11599" y="329"/>
                    <a:pt x="11421" y="411"/>
                    <a:pt x="11332" y="83"/>
                  </a:cubicBezTo>
                  <a:close/>
                  <a:moveTo>
                    <a:pt x="9643" y="0"/>
                  </a:moveTo>
                  <a:lnTo>
                    <a:pt x="10077" y="0"/>
                  </a:lnTo>
                  <a:lnTo>
                    <a:pt x="9998" y="165"/>
                  </a:lnTo>
                  <a:cubicBezTo>
                    <a:pt x="9909" y="247"/>
                    <a:pt x="9732" y="329"/>
                    <a:pt x="9643" y="1"/>
                  </a:cubicBezTo>
                  <a:close/>
                  <a:moveTo>
                    <a:pt x="8176" y="0"/>
                  </a:moveTo>
                  <a:lnTo>
                    <a:pt x="8620" y="0"/>
                  </a:lnTo>
                  <a:lnTo>
                    <a:pt x="8620" y="1"/>
                  </a:lnTo>
                  <a:cubicBezTo>
                    <a:pt x="8754" y="247"/>
                    <a:pt x="8665" y="493"/>
                    <a:pt x="8531" y="658"/>
                  </a:cubicBezTo>
                  <a:cubicBezTo>
                    <a:pt x="8442" y="740"/>
                    <a:pt x="8265" y="822"/>
                    <a:pt x="8176" y="493"/>
                  </a:cubicBezTo>
                  <a:cubicBezTo>
                    <a:pt x="8131" y="329"/>
                    <a:pt x="8120" y="185"/>
                    <a:pt x="8137" y="73"/>
                  </a:cubicBezTo>
                  <a:close/>
                  <a:moveTo>
                    <a:pt x="2776" y="0"/>
                  </a:moveTo>
                  <a:lnTo>
                    <a:pt x="3266" y="0"/>
                  </a:lnTo>
                  <a:lnTo>
                    <a:pt x="3281" y="144"/>
                  </a:lnTo>
                  <a:cubicBezTo>
                    <a:pt x="3253" y="268"/>
                    <a:pt x="3197" y="370"/>
                    <a:pt x="3153" y="411"/>
                  </a:cubicBezTo>
                  <a:cubicBezTo>
                    <a:pt x="3064" y="493"/>
                    <a:pt x="2886" y="576"/>
                    <a:pt x="2797" y="247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77" name="Title 1"/>
          <p:cNvSpPr txBox="1">
            <a:spLocks noGrp="1"/>
          </p:cNvSpPr>
          <p:nvPr>
            <p:ph type="title"/>
          </p:nvPr>
        </p:nvSpPr>
        <p:spPr>
          <a:xfrm>
            <a:off x="786384" y="841249"/>
            <a:ext cx="5692953" cy="2594302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Pravidelné pořádání swapů (výměnných akcí) je udržitelný způsob, jak dát věcem druhou šanci, ušetřit peníze a omezit odpad.</a:t>
            </a:r>
          </a:p>
        </p:txBody>
      </p:sp>
      <p:sp>
        <p:nvSpPr>
          <p:cNvPr id="178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786383" y="3566810"/>
            <a:ext cx="5692953" cy="2651111"/>
          </a:xfrm>
          <a:prstGeom prst="rect">
            <a:avLst/>
          </a:prstGeom>
        </p:spPr>
        <p:txBody>
          <a:bodyPr anchor="ctr"/>
          <a:lstStyle/>
          <a:p>
            <a:pPr marL="0">
              <a:defRPr sz="1800">
                <a:solidFill>
                  <a:srgbClr val="0E2841"/>
                </a:solidFill>
              </a:defRPr>
            </a:pPr>
            <a:r>
              <a:t>Knihy</a:t>
            </a:r>
            <a:endParaRPr sz="1600"/>
          </a:p>
          <a:p>
            <a:pPr marL="0">
              <a:defRPr sz="1800">
                <a:solidFill>
                  <a:srgbClr val="0E2841"/>
                </a:solidFill>
              </a:defRPr>
            </a:pPr>
            <a:r>
              <a:t>Školní potřeby</a:t>
            </a:r>
            <a:endParaRPr sz="1600"/>
          </a:p>
          <a:p>
            <a:pPr marL="0">
              <a:defRPr sz="1800">
                <a:solidFill>
                  <a:srgbClr val="0E2841"/>
                </a:solidFill>
              </a:defRPr>
            </a:pPr>
            <a:r>
              <a:t>Hrnečky</a:t>
            </a:r>
            <a:endParaRPr sz="1600"/>
          </a:p>
          <a:p>
            <a:pPr marL="0">
              <a:defRPr sz="1800">
                <a:solidFill>
                  <a:srgbClr val="0E2841"/>
                </a:solidFill>
              </a:defRPr>
            </a:pPr>
            <a:r>
              <a:t>Rostliny</a:t>
            </a:r>
            <a:endParaRPr sz="1600"/>
          </a:p>
          <a:p>
            <a:pPr marL="0">
              <a:defRPr sz="1800">
                <a:solidFill>
                  <a:srgbClr val="0E2841"/>
                </a:solidFill>
              </a:defRPr>
            </a:pPr>
            <a:r>
              <a:t>Semínka</a:t>
            </a:r>
            <a:endParaRPr sz="1600"/>
          </a:p>
        </p:txBody>
      </p:sp>
      <p:pic>
        <p:nvPicPr>
          <p:cNvPr id="179" name="Content Placeholder 8" descr="Content Placeholder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6495" y="3846360"/>
            <a:ext cx="5549662" cy="2376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Background Fill"/>
          <p:cNvSpPr/>
          <p:nvPr/>
        </p:nvSpPr>
        <p:spPr>
          <a:xfrm>
            <a:off x="3050" y="0"/>
            <a:ext cx="12188951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2" name="Color Cover"/>
          <p:cNvSpPr/>
          <p:nvPr/>
        </p:nvSpPr>
        <p:spPr>
          <a:xfrm>
            <a:off x="3050" y="0"/>
            <a:ext cx="12188951" cy="685800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85" name="Group 14"/>
          <p:cNvGrpSpPr/>
          <p:nvPr/>
        </p:nvGrpSpPr>
        <p:grpSpPr>
          <a:xfrm>
            <a:off x="1523" y="-277498"/>
            <a:ext cx="5389429" cy="7412995"/>
            <a:chOff x="0" y="0"/>
            <a:chExt cx="5389428" cy="7412994"/>
          </a:xfrm>
        </p:grpSpPr>
        <p:sp>
          <p:nvSpPr>
            <p:cNvPr id="183" name="Color"/>
            <p:cNvSpPr/>
            <p:nvPr/>
          </p:nvSpPr>
          <p:spPr>
            <a:xfrm>
              <a:off x="-1" y="-1"/>
              <a:ext cx="5389429" cy="7397455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4" name="Color"/>
            <p:cNvSpPr/>
            <p:nvPr/>
          </p:nvSpPr>
          <p:spPr>
            <a:xfrm>
              <a:off x="-1" y="0"/>
              <a:ext cx="5342807" cy="7412994"/>
            </a:xfrm>
            <a:prstGeom prst="rect">
              <a:avLst/>
            </a:prstGeom>
            <a:solidFill>
              <a:schemeClr val="accent3"/>
            </a:solidFill>
            <a:ln w="19050" cap="flat">
              <a:solidFill>
                <a:srgbClr val="3B7D2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86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1379" y="970570"/>
            <a:ext cx="6374736" cy="2395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35756" y="3848234"/>
            <a:ext cx="6302847" cy="13092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" name="Group 18"/>
          <p:cNvGrpSpPr/>
          <p:nvPr/>
        </p:nvGrpSpPr>
        <p:grpSpPr>
          <a:xfrm>
            <a:off x="1524" y="-1"/>
            <a:ext cx="12188953" cy="6858001"/>
            <a:chOff x="0" y="0"/>
            <a:chExt cx="12188952" cy="6858000"/>
          </a:xfrm>
        </p:grpSpPr>
        <p:sp>
          <p:nvSpPr>
            <p:cNvPr id="188" name="Freeform: Shape 19"/>
            <p:cNvSpPr/>
            <p:nvPr/>
          </p:nvSpPr>
          <p:spPr>
            <a:xfrm>
              <a:off x="26122" y="6015669"/>
              <a:ext cx="2605763" cy="84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404" extrusionOk="0">
                  <a:moveTo>
                    <a:pt x="7702" y="23"/>
                  </a:moveTo>
                  <a:cubicBezTo>
                    <a:pt x="9031" y="154"/>
                    <a:pt x="10367" y="832"/>
                    <a:pt x="11610" y="1614"/>
                  </a:cubicBezTo>
                  <a:cubicBezTo>
                    <a:pt x="12199" y="1978"/>
                    <a:pt x="12805" y="2291"/>
                    <a:pt x="13394" y="2551"/>
                  </a:cubicBezTo>
                  <a:cubicBezTo>
                    <a:pt x="14067" y="2811"/>
                    <a:pt x="14909" y="3176"/>
                    <a:pt x="15532" y="2655"/>
                  </a:cubicBezTo>
                  <a:cubicBezTo>
                    <a:pt x="16373" y="1926"/>
                    <a:pt x="16895" y="260"/>
                    <a:pt x="17871" y="1145"/>
                  </a:cubicBezTo>
                  <a:cubicBezTo>
                    <a:pt x="18780" y="1874"/>
                    <a:pt x="19470" y="4426"/>
                    <a:pt x="19958" y="6769"/>
                  </a:cubicBezTo>
                  <a:cubicBezTo>
                    <a:pt x="20842" y="10870"/>
                    <a:pt x="21416" y="16207"/>
                    <a:pt x="21253" y="21210"/>
                  </a:cubicBezTo>
                  <a:lnTo>
                    <a:pt x="21242" y="21404"/>
                  </a:lnTo>
                  <a:lnTo>
                    <a:pt x="158" y="21404"/>
                  </a:lnTo>
                  <a:lnTo>
                    <a:pt x="75" y="20373"/>
                  </a:lnTo>
                  <a:cubicBezTo>
                    <a:pt x="-184" y="15192"/>
                    <a:pt x="207" y="9919"/>
                    <a:pt x="1579" y="5988"/>
                  </a:cubicBezTo>
                  <a:cubicBezTo>
                    <a:pt x="3294" y="1106"/>
                    <a:pt x="5488" y="-196"/>
                    <a:pt x="7702" y="23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9" name="Freeform: Shape 20"/>
            <p:cNvSpPr/>
            <p:nvPr/>
          </p:nvSpPr>
          <p:spPr>
            <a:xfrm>
              <a:off x="655183" y="5798001"/>
              <a:ext cx="2485583" cy="106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587" extrusionOk="0">
                  <a:moveTo>
                    <a:pt x="13676" y="21484"/>
                  </a:moveTo>
                  <a:lnTo>
                    <a:pt x="13743" y="21587"/>
                  </a:lnTo>
                  <a:lnTo>
                    <a:pt x="13560" y="21587"/>
                  </a:lnTo>
                  <a:lnTo>
                    <a:pt x="13579" y="21538"/>
                  </a:lnTo>
                  <a:cubicBezTo>
                    <a:pt x="13606" y="21476"/>
                    <a:pt x="13639" y="21460"/>
                    <a:pt x="13676" y="21484"/>
                  </a:cubicBezTo>
                  <a:close/>
                  <a:moveTo>
                    <a:pt x="4318" y="21296"/>
                  </a:moveTo>
                  <a:cubicBezTo>
                    <a:pt x="4355" y="21320"/>
                    <a:pt x="4395" y="21382"/>
                    <a:pt x="4435" y="21476"/>
                  </a:cubicBezTo>
                  <a:lnTo>
                    <a:pt x="4449" y="21587"/>
                  </a:lnTo>
                  <a:lnTo>
                    <a:pt x="4142" y="21587"/>
                  </a:lnTo>
                  <a:lnTo>
                    <a:pt x="4134" y="21507"/>
                  </a:lnTo>
                  <a:cubicBezTo>
                    <a:pt x="4141" y="21429"/>
                    <a:pt x="4168" y="21382"/>
                    <a:pt x="4221" y="21351"/>
                  </a:cubicBezTo>
                  <a:cubicBezTo>
                    <a:pt x="4248" y="21289"/>
                    <a:pt x="4281" y="21273"/>
                    <a:pt x="4318" y="21296"/>
                  </a:cubicBezTo>
                  <a:close/>
                  <a:moveTo>
                    <a:pt x="2874" y="21172"/>
                  </a:moveTo>
                  <a:cubicBezTo>
                    <a:pt x="2911" y="21195"/>
                    <a:pt x="2951" y="21257"/>
                    <a:pt x="2991" y="21351"/>
                  </a:cubicBezTo>
                  <a:lnTo>
                    <a:pt x="3010" y="21587"/>
                  </a:lnTo>
                  <a:lnTo>
                    <a:pt x="2713" y="21587"/>
                  </a:lnTo>
                  <a:lnTo>
                    <a:pt x="2700" y="21429"/>
                  </a:lnTo>
                  <a:cubicBezTo>
                    <a:pt x="2710" y="21351"/>
                    <a:pt x="2737" y="21289"/>
                    <a:pt x="2777" y="21226"/>
                  </a:cubicBezTo>
                  <a:cubicBezTo>
                    <a:pt x="2804" y="21164"/>
                    <a:pt x="2837" y="21148"/>
                    <a:pt x="2874" y="21172"/>
                  </a:cubicBezTo>
                  <a:close/>
                  <a:moveTo>
                    <a:pt x="184" y="21086"/>
                  </a:moveTo>
                  <a:cubicBezTo>
                    <a:pt x="217" y="21101"/>
                    <a:pt x="251" y="21164"/>
                    <a:pt x="291" y="21289"/>
                  </a:cubicBezTo>
                  <a:cubicBezTo>
                    <a:pt x="331" y="21382"/>
                    <a:pt x="338" y="21476"/>
                    <a:pt x="324" y="21562"/>
                  </a:cubicBezTo>
                  <a:lnTo>
                    <a:pt x="314" y="21587"/>
                  </a:lnTo>
                  <a:lnTo>
                    <a:pt x="17" y="21587"/>
                  </a:lnTo>
                  <a:lnTo>
                    <a:pt x="0" y="21367"/>
                  </a:lnTo>
                  <a:cubicBezTo>
                    <a:pt x="10" y="21289"/>
                    <a:pt x="37" y="21226"/>
                    <a:pt x="77" y="21164"/>
                  </a:cubicBezTo>
                  <a:cubicBezTo>
                    <a:pt x="117" y="21101"/>
                    <a:pt x="150" y="21070"/>
                    <a:pt x="184" y="21086"/>
                  </a:cubicBezTo>
                  <a:close/>
                  <a:moveTo>
                    <a:pt x="18488" y="21047"/>
                  </a:moveTo>
                  <a:cubicBezTo>
                    <a:pt x="18525" y="21070"/>
                    <a:pt x="18565" y="21133"/>
                    <a:pt x="18605" y="21226"/>
                  </a:cubicBezTo>
                  <a:cubicBezTo>
                    <a:pt x="18646" y="21320"/>
                    <a:pt x="18652" y="21413"/>
                    <a:pt x="18639" y="21499"/>
                  </a:cubicBezTo>
                  <a:lnTo>
                    <a:pt x="18605" y="21587"/>
                  </a:lnTo>
                  <a:lnTo>
                    <a:pt x="18337" y="21587"/>
                  </a:lnTo>
                  <a:lnTo>
                    <a:pt x="18315" y="21281"/>
                  </a:lnTo>
                  <a:cubicBezTo>
                    <a:pt x="18325" y="21195"/>
                    <a:pt x="18351" y="21133"/>
                    <a:pt x="18392" y="21101"/>
                  </a:cubicBezTo>
                  <a:cubicBezTo>
                    <a:pt x="18418" y="21039"/>
                    <a:pt x="18452" y="21023"/>
                    <a:pt x="18488" y="21047"/>
                  </a:cubicBezTo>
                  <a:close/>
                  <a:moveTo>
                    <a:pt x="10494" y="21047"/>
                  </a:moveTo>
                  <a:cubicBezTo>
                    <a:pt x="10531" y="21070"/>
                    <a:pt x="10571" y="21133"/>
                    <a:pt x="10611" y="21226"/>
                  </a:cubicBezTo>
                  <a:cubicBezTo>
                    <a:pt x="10651" y="21320"/>
                    <a:pt x="10658" y="21413"/>
                    <a:pt x="10645" y="21499"/>
                  </a:cubicBezTo>
                  <a:lnTo>
                    <a:pt x="10611" y="21587"/>
                  </a:lnTo>
                  <a:lnTo>
                    <a:pt x="10343" y="21587"/>
                  </a:lnTo>
                  <a:lnTo>
                    <a:pt x="10320" y="21304"/>
                  </a:lnTo>
                  <a:cubicBezTo>
                    <a:pt x="10330" y="21226"/>
                    <a:pt x="10357" y="21164"/>
                    <a:pt x="10397" y="21101"/>
                  </a:cubicBezTo>
                  <a:cubicBezTo>
                    <a:pt x="10424" y="21039"/>
                    <a:pt x="10457" y="21023"/>
                    <a:pt x="10494" y="21047"/>
                  </a:cubicBezTo>
                  <a:close/>
                  <a:moveTo>
                    <a:pt x="6938" y="21047"/>
                  </a:moveTo>
                  <a:cubicBezTo>
                    <a:pt x="6975" y="21070"/>
                    <a:pt x="7015" y="21133"/>
                    <a:pt x="7055" y="21226"/>
                  </a:cubicBezTo>
                  <a:cubicBezTo>
                    <a:pt x="7095" y="21320"/>
                    <a:pt x="7102" y="21413"/>
                    <a:pt x="7089" y="21499"/>
                  </a:cubicBezTo>
                  <a:lnTo>
                    <a:pt x="7055" y="21587"/>
                  </a:lnTo>
                  <a:lnTo>
                    <a:pt x="6787" y="21587"/>
                  </a:lnTo>
                  <a:lnTo>
                    <a:pt x="6764" y="21257"/>
                  </a:lnTo>
                  <a:cubicBezTo>
                    <a:pt x="6774" y="21179"/>
                    <a:pt x="6801" y="21133"/>
                    <a:pt x="6841" y="21101"/>
                  </a:cubicBezTo>
                  <a:cubicBezTo>
                    <a:pt x="6868" y="21039"/>
                    <a:pt x="6901" y="21023"/>
                    <a:pt x="6938" y="21047"/>
                  </a:cubicBezTo>
                  <a:close/>
                  <a:moveTo>
                    <a:pt x="1217" y="21047"/>
                  </a:moveTo>
                  <a:cubicBezTo>
                    <a:pt x="1253" y="21070"/>
                    <a:pt x="1293" y="21133"/>
                    <a:pt x="1333" y="21226"/>
                  </a:cubicBezTo>
                  <a:cubicBezTo>
                    <a:pt x="1374" y="21320"/>
                    <a:pt x="1374" y="21429"/>
                    <a:pt x="1357" y="21523"/>
                  </a:cubicBezTo>
                  <a:lnTo>
                    <a:pt x="1333" y="21587"/>
                  </a:lnTo>
                  <a:lnTo>
                    <a:pt x="1065" y="21587"/>
                  </a:lnTo>
                  <a:lnTo>
                    <a:pt x="1043" y="21304"/>
                  </a:lnTo>
                  <a:cubicBezTo>
                    <a:pt x="1053" y="21226"/>
                    <a:pt x="1079" y="21164"/>
                    <a:pt x="1120" y="21101"/>
                  </a:cubicBezTo>
                  <a:cubicBezTo>
                    <a:pt x="1146" y="21039"/>
                    <a:pt x="1180" y="21023"/>
                    <a:pt x="1217" y="21047"/>
                  </a:cubicBezTo>
                  <a:close/>
                  <a:moveTo>
                    <a:pt x="7874" y="20984"/>
                  </a:moveTo>
                  <a:cubicBezTo>
                    <a:pt x="7911" y="21008"/>
                    <a:pt x="7951" y="21070"/>
                    <a:pt x="7991" y="21164"/>
                  </a:cubicBezTo>
                  <a:cubicBezTo>
                    <a:pt x="8031" y="21257"/>
                    <a:pt x="8038" y="21351"/>
                    <a:pt x="8024" y="21437"/>
                  </a:cubicBezTo>
                  <a:lnTo>
                    <a:pt x="7967" y="21587"/>
                  </a:lnTo>
                  <a:lnTo>
                    <a:pt x="7753" y="21587"/>
                  </a:lnTo>
                  <a:lnTo>
                    <a:pt x="7724" y="21538"/>
                  </a:lnTo>
                  <a:cubicBezTo>
                    <a:pt x="7670" y="21226"/>
                    <a:pt x="7670" y="21101"/>
                    <a:pt x="7777" y="21039"/>
                  </a:cubicBezTo>
                  <a:cubicBezTo>
                    <a:pt x="7804" y="20976"/>
                    <a:pt x="7837" y="20961"/>
                    <a:pt x="7874" y="20984"/>
                  </a:cubicBezTo>
                  <a:close/>
                  <a:moveTo>
                    <a:pt x="6109" y="20984"/>
                  </a:moveTo>
                  <a:cubicBezTo>
                    <a:pt x="6146" y="21008"/>
                    <a:pt x="6186" y="21070"/>
                    <a:pt x="6226" y="21164"/>
                  </a:cubicBezTo>
                  <a:cubicBezTo>
                    <a:pt x="6266" y="21257"/>
                    <a:pt x="6273" y="21351"/>
                    <a:pt x="6260" y="21437"/>
                  </a:cubicBezTo>
                  <a:lnTo>
                    <a:pt x="6202" y="21587"/>
                  </a:lnTo>
                  <a:lnTo>
                    <a:pt x="5988" y="21587"/>
                  </a:lnTo>
                  <a:lnTo>
                    <a:pt x="5959" y="21538"/>
                  </a:lnTo>
                  <a:cubicBezTo>
                    <a:pt x="5905" y="21289"/>
                    <a:pt x="5959" y="21164"/>
                    <a:pt x="6012" y="21039"/>
                  </a:cubicBezTo>
                  <a:cubicBezTo>
                    <a:pt x="6039" y="20976"/>
                    <a:pt x="6073" y="20961"/>
                    <a:pt x="6109" y="20984"/>
                  </a:cubicBezTo>
                  <a:close/>
                  <a:moveTo>
                    <a:pt x="5254" y="20984"/>
                  </a:moveTo>
                  <a:cubicBezTo>
                    <a:pt x="5291" y="21008"/>
                    <a:pt x="5331" y="21070"/>
                    <a:pt x="5371" y="21164"/>
                  </a:cubicBezTo>
                  <a:cubicBezTo>
                    <a:pt x="5411" y="21257"/>
                    <a:pt x="5418" y="21351"/>
                    <a:pt x="5404" y="21437"/>
                  </a:cubicBezTo>
                  <a:lnTo>
                    <a:pt x="5347" y="21587"/>
                  </a:lnTo>
                  <a:lnTo>
                    <a:pt x="5132" y="21587"/>
                  </a:lnTo>
                  <a:lnTo>
                    <a:pt x="5103" y="21538"/>
                  </a:lnTo>
                  <a:cubicBezTo>
                    <a:pt x="5050" y="21226"/>
                    <a:pt x="5077" y="21101"/>
                    <a:pt x="5157" y="21039"/>
                  </a:cubicBezTo>
                  <a:cubicBezTo>
                    <a:pt x="5184" y="20976"/>
                    <a:pt x="5217" y="20961"/>
                    <a:pt x="5254" y="20984"/>
                  </a:cubicBezTo>
                  <a:close/>
                  <a:moveTo>
                    <a:pt x="9558" y="20859"/>
                  </a:moveTo>
                  <a:cubicBezTo>
                    <a:pt x="9595" y="20883"/>
                    <a:pt x="9635" y="20945"/>
                    <a:pt x="9675" y="21039"/>
                  </a:cubicBezTo>
                  <a:cubicBezTo>
                    <a:pt x="9756" y="21226"/>
                    <a:pt x="9675" y="21476"/>
                    <a:pt x="9622" y="21538"/>
                  </a:cubicBezTo>
                  <a:lnTo>
                    <a:pt x="9526" y="21587"/>
                  </a:lnTo>
                  <a:lnTo>
                    <a:pt x="9511" y="21587"/>
                  </a:lnTo>
                  <a:lnTo>
                    <a:pt x="9408" y="21413"/>
                  </a:lnTo>
                  <a:cubicBezTo>
                    <a:pt x="9355" y="21164"/>
                    <a:pt x="9381" y="21039"/>
                    <a:pt x="9461" y="20914"/>
                  </a:cubicBezTo>
                  <a:cubicBezTo>
                    <a:pt x="9488" y="20852"/>
                    <a:pt x="9522" y="20836"/>
                    <a:pt x="9558" y="20859"/>
                  </a:cubicBezTo>
                  <a:close/>
                  <a:moveTo>
                    <a:pt x="11564" y="20735"/>
                  </a:moveTo>
                  <a:cubicBezTo>
                    <a:pt x="11600" y="20758"/>
                    <a:pt x="11641" y="20820"/>
                    <a:pt x="11681" y="20914"/>
                  </a:cubicBezTo>
                  <a:cubicBezTo>
                    <a:pt x="11761" y="21101"/>
                    <a:pt x="11681" y="21351"/>
                    <a:pt x="11627" y="21413"/>
                  </a:cubicBezTo>
                  <a:cubicBezTo>
                    <a:pt x="11574" y="21476"/>
                    <a:pt x="11467" y="21538"/>
                    <a:pt x="11413" y="21289"/>
                  </a:cubicBezTo>
                  <a:cubicBezTo>
                    <a:pt x="11360" y="21039"/>
                    <a:pt x="11387" y="20914"/>
                    <a:pt x="11467" y="20789"/>
                  </a:cubicBezTo>
                  <a:cubicBezTo>
                    <a:pt x="11493" y="20727"/>
                    <a:pt x="11527" y="20711"/>
                    <a:pt x="11564" y="20735"/>
                  </a:cubicBezTo>
                  <a:close/>
                  <a:moveTo>
                    <a:pt x="20574" y="20485"/>
                  </a:moveTo>
                  <a:cubicBezTo>
                    <a:pt x="20611" y="20508"/>
                    <a:pt x="20651" y="20571"/>
                    <a:pt x="20691" y="20664"/>
                  </a:cubicBezTo>
                  <a:cubicBezTo>
                    <a:pt x="20771" y="20852"/>
                    <a:pt x="20718" y="21039"/>
                    <a:pt x="20637" y="21164"/>
                  </a:cubicBezTo>
                  <a:cubicBezTo>
                    <a:pt x="20584" y="21226"/>
                    <a:pt x="20477" y="21289"/>
                    <a:pt x="20424" y="21039"/>
                  </a:cubicBezTo>
                  <a:cubicBezTo>
                    <a:pt x="20370" y="20727"/>
                    <a:pt x="20397" y="20602"/>
                    <a:pt x="20477" y="20540"/>
                  </a:cubicBezTo>
                  <a:cubicBezTo>
                    <a:pt x="20504" y="20477"/>
                    <a:pt x="20537" y="20461"/>
                    <a:pt x="20574" y="20485"/>
                  </a:cubicBezTo>
                  <a:close/>
                  <a:moveTo>
                    <a:pt x="12580" y="20360"/>
                  </a:moveTo>
                  <a:cubicBezTo>
                    <a:pt x="12616" y="20383"/>
                    <a:pt x="12657" y="20446"/>
                    <a:pt x="12697" y="20539"/>
                  </a:cubicBezTo>
                  <a:cubicBezTo>
                    <a:pt x="12777" y="20727"/>
                    <a:pt x="12723" y="20914"/>
                    <a:pt x="12643" y="21039"/>
                  </a:cubicBezTo>
                  <a:cubicBezTo>
                    <a:pt x="12590" y="21101"/>
                    <a:pt x="12483" y="21164"/>
                    <a:pt x="12429" y="20914"/>
                  </a:cubicBezTo>
                  <a:cubicBezTo>
                    <a:pt x="12376" y="20664"/>
                    <a:pt x="12403" y="20477"/>
                    <a:pt x="12483" y="20415"/>
                  </a:cubicBezTo>
                  <a:cubicBezTo>
                    <a:pt x="12509" y="20352"/>
                    <a:pt x="12543" y="20337"/>
                    <a:pt x="12580" y="20360"/>
                  </a:cubicBezTo>
                  <a:close/>
                  <a:moveTo>
                    <a:pt x="14719" y="20298"/>
                  </a:moveTo>
                  <a:cubicBezTo>
                    <a:pt x="14755" y="20321"/>
                    <a:pt x="14795" y="20383"/>
                    <a:pt x="14836" y="20477"/>
                  </a:cubicBezTo>
                  <a:cubicBezTo>
                    <a:pt x="14916" y="20664"/>
                    <a:pt x="14862" y="20852"/>
                    <a:pt x="14782" y="20976"/>
                  </a:cubicBezTo>
                  <a:cubicBezTo>
                    <a:pt x="14729" y="21039"/>
                    <a:pt x="14622" y="21101"/>
                    <a:pt x="14568" y="20852"/>
                  </a:cubicBezTo>
                  <a:cubicBezTo>
                    <a:pt x="14515" y="20602"/>
                    <a:pt x="14515" y="20415"/>
                    <a:pt x="14622" y="20352"/>
                  </a:cubicBezTo>
                  <a:cubicBezTo>
                    <a:pt x="14648" y="20290"/>
                    <a:pt x="14682" y="20274"/>
                    <a:pt x="14719" y="20298"/>
                  </a:cubicBezTo>
                  <a:close/>
                  <a:moveTo>
                    <a:pt x="15868" y="20048"/>
                  </a:moveTo>
                  <a:cubicBezTo>
                    <a:pt x="15905" y="20071"/>
                    <a:pt x="15945" y="20134"/>
                    <a:pt x="15985" y="20227"/>
                  </a:cubicBezTo>
                  <a:cubicBezTo>
                    <a:pt x="16065" y="20415"/>
                    <a:pt x="16012" y="20602"/>
                    <a:pt x="15932" y="20727"/>
                  </a:cubicBezTo>
                  <a:cubicBezTo>
                    <a:pt x="15878" y="20789"/>
                    <a:pt x="15771" y="20852"/>
                    <a:pt x="15718" y="20602"/>
                  </a:cubicBezTo>
                  <a:cubicBezTo>
                    <a:pt x="15664" y="20290"/>
                    <a:pt x="15691" y="20165"/>
                    <a:pt x="15771" y="20103"/>
                  </a:cubicBezTo>
                  <a:cubicBezTo>
                    <a:pt x="15798" y="20040"/>
                    <a:pt x="15832" y="20025"/>
                    <a:pt x="15868" y="20048"/>
                  </a:cubicBezTo>
                  <a:close/>
                  <a:moveTo>
                    <a:pt x="17874" y="19923"/>
                  </a:moveTo>
                  <a:cubicBezTo>
                    <a:pt x="17910" y="19946"/>
                    <a:pt x="17950" y="20009"/>
                    <a:pt x="17991" y="20103"/>
                  </a:cubicBezTo>
                  <a:cubicBezTo>
                    <a:pt x="18071" y="20290"/>
                    <a:pt x="18017" y="20477"/>
                    <a:pt x="17937" y="20602"/>
                  </a:cubicBezTo>
                  <a:cubicBezTo>
                    <a:pt x="17884" y="20664"/>
                    <a:pt x="17777" y="20727"/>
                    <a:pt x="17723" y="20477"/>
                  </a:cubicBezTo>
                  <a:cubicBezTo>
                    <a:pt x="17670" y="20165"/>
                    <a:pt x="17696" y="20040"/>
                    <a:pt x="17777" y="19978"/>
                  </a:cubicBezTo>
                  <a:cubicBezTo>
                    <a:pt x="17803" y="19915"/>
                    <a:pt x="17837" y="19900"/>
                    <a:pt x="17874" y="19923"/>
                  </a:cubicBezTo>
                  <a:close/>
                  <a:moveTo>
                    <a:pt x="3569" y="19861"/>
                  </a:moveTo>
                  <a:cubicBezTo>
                    <a:pt x="3606" y="19884"/>
                    <a:pt x="3646" y="19946"/>
                    <a:pt x="3686" y="20040"/>
                  </a:cubicBezTo>
                  <a:cubicBezTo>
                    <a:pt x="3767" y="20227"/>
                    <a:pt x="3686" y="20477"/>
                    <a:pt x="3633" y="20540"/>
                  </a:cubicBezTo>
                  <a:cubicBezTo>
                    <a:pt x="3579" y="20602"/>
                    <a:pt x="3472" y="20664"/>
                    <a:pt x="3419" y="20415"/>
                  </a:cubicBezTo>
                  <a:cubicBezTo>
                    <a:pt x="3365" y="20103"/>
                    <a:pt x="3392" y="19978"/>
                    <a:pt x="3472" y="19915"/>
                  </a:cubicBezTo>
                  <a:cubicBezTo>
                    <a:pt x="3499" y="19853"/>
                    <a:pt x="3533" y="19837"/>
                    <a:pt x="3569" y="19861"/>
                  </a:cubicBezTo>
                  <a:close/>
                  <a:moveTo>
                    <a:pt x="19585" y="19673"/>
                  </a:moveTo>
                  <a:cubicBezTo>
                    <a:pt x="19621" y="19697"/>
                    <a:pt x="19662" y="19759"/>
                    <a:pt x="19702" y="19853"/>
                  </a:cubicBezTo>
                  <a:cubicBezTo>
                    <a:pt x="19782" y="20040"/>
                    <a:pt x="19728" y="20227"/>
                    <a:pt x="19648" y="20352"/>
                  </a:cubicBezTo>
                  <a:cubicBezTo>
                    <a:pt x="19595" y="20415"/>
                    <a:pt x="19488" y="20477"/>
                    <a:pt x="19434" y="20227"/>
                  </a:cubicBezTo>
                  <a:cubicBezTo>
                    <a:pt x="19381" y="19915"/>
                    <a:pt x="19381" y="19790"/>
                    <a:pt x="19488" y="19728"/>
                  </a:cubicBezTo>
                  <a:cubicBezTo>
                    <a:pt x="19515" y="19666"/>
                    <a:pt x="19548" y="19650"/>
                    <a:pt x="19585" y="19673"/>
                  </a:cubicBezTo>
                  <a:close/>
                  <a:moveTo>
                    <a:pt x="16964" y="19611"/>
                  </a:moveTo>
                  <a:cubicBezTo>
                    <a:pt x="17001" y="19634"/>
                    <a:pt x="17041" y="19697"/>
                    <a:pt x="17081" y="19790"/>
                  </a:cubicBezTo>
                  <a:cubicBezTo>
                    <a:pt x="17162" y="19978"/>
                    <a:pt x="17081" y="20227"/>
                    <a:pt x="17028" y="20290"/>
                  </a:cubicBezTo>
                  <a:cubicBezTo>
                    <a:pt x="16975" y="20352"/>
                    <a:pt x="16868" y="20415"/>
                    <a:pt x="16814" y="20165"/>
                  </a:cubicBezTo>
                  <a:cubicBezTo>
                    <a:pt x="16761" y="19915"/>
                    <a:pt x="16787" y="19790"/>
                    <a:pt x="16868" y="19666"/>
                  </a:cubicBezTo>
                  <a:cubicBezTo>
                    <a:pt x="16894" y="19603"/>
                    <a:pt x="16928" y="19588"/>
                    <a:pt x="16964" y="19611"/>
                  </a:cubicBezTo>
                  <a:close/>
                  <a:moveTo>
                    <a:pt x="2152" y="19611"/>
                  </a:moveTo>
                  <a:cubicBezTo>
                    <a:pt x="2189" y="19634"/>
                    <a:pt x="2229" y="19697"/>
                    <a:pt x="2269" y="19790"/>
                  </a:cubicBezTo>
                  <a:cubicBezTo>
                    <a:pt x="2350" y="19978"/>
                    <a:pt x="2269" y="20227"/>
                    <a:pt x="2216" y="20290"/>
                  </a:cubicBezTo>
                  <a:cubicBezTo>
                    <a:pt x="2162" y="20352"/>
                    <a:pt x="2055" y="20415"/>
                    <a:pt x="2002" y="20165"/>
                  </a:cubicBezTo>
                  <a:cubicBezTo>
                    <a:pt x="1948" y="19915"/>
                    <a:pt x="1975" y="19790"/>
                    <a:pt x="2055" y="19666"/>
                  </a:cubicBezTo>
                  <a:cubicBezTo>
                    <a:pt x="2082" y="19603"/>
                    <a:pt x="2116" y="19588"/>
                    <a:pt x="2152" y="19611"/>
                  </a:cubicBezTo>
                  <a:close/>
                  <a:moveTo>
                    <a:pt x="21403" y="19549"/>
                  </a:moveTo>
                  <a:cubicBezTo>
                    <a:pt x="21440" y="19572"/>
                    <a:pt x="21480" y="19634"/>
                    <a:pt x="21520" y="19728"/>
                  </a:cubicBezTo>
                  <a:cubicBezTo>
                    <a:pt x="21600" y="19915"/>
                    <a:pt x="21547" y="20103"/>
                    <a:pt x="21466" y="20227"/>
                  </a:cubicBezTo>
                  <a:cubicBezTo>
                    <a:pt x="21413" y="20290"/>
                    <a:pt x="21306" y="20352"/>
                    <a:pt x="21252" y="20103"/>
                  </a:cubicBezTo>
                  <a:cubicBezTo>
                    <a:pt x="21199" y="19790"/>
                    <a:pt x="21226" y="19666"/>
                    <a:pt x="21306" y="19603"/>
                  </a:cubicBezTo>
                  <a:cubicBezTo>
                    <a:pt x="21333" y="19541"/>
                    <a:pt x="21366" y="19525"/>
                    <a:pt x="21403" y="19549"/>
                  </a:cubicBezTo>
                  <a:close/>
                  <a:moveTo>
                    <a:pt x="13676" y="19486"/>
                  </a:moveTo>
                  <a:cubicBezTo>
                    <a:pt x="13713" y="19510"/>
                    <a:pt x="13753" y="19572"/>
                    <a:pt x="13793" y="19666"/>
                  </a:cubicBezTo>
                  <a:cubicBezTo>
                    <a:pt x="13873" y="19853"/>
                    <a:pt x="13820" y="20040"/>
                    <a:pt x="13739" y="20165"/>
                  </a:cubicBezTo>
                  <a:cubicBezTo>
                    <a:pt x="13686" y="20227"/>
                    <a:pt x="13579" y="20290"/>
                    <a:pt x="13525" y="20040"/>
                  </a:cubicBezTo>
                  <a:cubicBezTo>
                    <a:pt x="13472" y="19790"/>
                    <a:pt x="13525" y="19666"/>
                    <a:pt x="13579" y="19541"/>
                  </a:cubicBezTo>
                  <a:cubicBezTo>
                    <a:pt x="13606" y="19478"/>
                    <a:pt x="13639" y="19463"/>
                    <a:pt x="13676" y="19486"/>
                  </a:cubicBezTo>
                  <a:close/>
                  <a:moveTo>
                    <a:pt x="10762" y="19174"/>
                  </a:moveTo>
                  <a:cubicBezTo>
                    <a:pt x="10798" y="19197"/>
                    <a:pt x="10838" y="19260"/>
                    <a:pt x="10879" y="19353"/>
                  </a:cubicBezTo>
                  <a:cubicBezTo>
                    <a:pt x="10959" y="19541"/>
                    <a:pt x="10905" y="19728"/>
                    <a:pt x="10825" y="19853"/>
                  </a:cubicBezTo>
                  <a:cubicBezTo>
                    <a:pt x="10772" y="19915"/>
                    <a:pt x="10665" y="19978"/>
                    <a:pt x="10611" y="19728"/>
                  </a:cubicBezTo>
                  <a:cubicBezTo>
                    <a:pt x="10558" y="19478"/>
                    <a:pt x="10584" y="19291"/>
                    <a:pt x="10665" y="19229"/>
                  </a:cubicBezTo>
                  <a:cubicBezTo>
                    <a:pt x="10691" y="19166"/>
                    <a:pt x="10725" y="19151"/>
                    <a:pt x="10762" y="19174"/>
                  </a:cubicBezTo>
                  <a:close/>
                  <a:moveTo>
                    <a:pt x="9077" y="19112"/>
                  </a:moveTo>
                  <a:cubicBezTo>
                    <a:pt x="9114" y="19135"/>
                    <a:pt x="9154" y="19197"/>
                    <a:pt x="9194" y="19291"/>
                  </a:cubicBezTo>
                  <a:cubicBezTo>
                    <a:pt x="9274" y="19478"/>
                    <a:pt x="9221" y="19666"/>
                    <a:pt x="9141" y="19790"/>
                  </a:cubicBezTo>
                  <a:cubicBezTo>
                    <a:pt x="9087" y="19853"/>
                    <a:pt x="8980" y="19915"/>
                    <a:pt x="8927" y="19666"/>
                  </a:cubicBezTo>
                  <a:cubicBezTo>
                    <a:pt x="8873" y="19353"/>
                    <a:pt x="8900" y="19229"/>
                    <a:pt x="8980" y="19166"/>
                  </a:cubicBezTo>
                  <a:cubicBezTo>
                    <a:pt x="9007" y="19104"/>
                    <a:pt x="9040" y="19088"/>
                    <a:pt x="9077" y="19112"/>
                  </a:cubicBezTo>
                  <a:close/>
                  <a:moveTo>
                    <a:pt x="8195" y="19112"/>
                  </a:moveTo>
                  <a:cubicBezTo>
                    <a:pt x="8232" y="19135"/>
                    <a:pt x="8272" y="19197"/>
                    <a:pt x="8312" y="19291"/>
                  </a:cubicBezTo>
                  <a:cubicBezTo>
                    <a:pt x="8392" y="19478"/>
                    <a:pt x="8339" y="19666"/>
                    <a:pt x="8258" y="19790"/>
                  </a:cubicBezTo>
                  <a:cubicBezTo>
                    <a:pt x="8205" y="19853"/>
                    <a:pt x="8098" y="19915"/>
                    <a:pt x="8044" y="19666"/>
                  </a:cubicBezTo>
                  <a:cubicBezTo>
                    <a:pt x="7991" y="19416"/>
                    <a:pt x="8018" y="19229"/>
                    <a:pt x="8098" y="19166"/>
                  </a:cubicBezTo>
                  <a:cubicBezTo>
                    <a:pt x="8125" y="19104"/>
                    <a:pt x="8158" y="19088"/>
                    <a:pt x="8195" y="19112"/>
                  </a:cubicBezTo>
                  <a:close/>
                  <a:moveTo>
                    <a:pt x="1083" y="19112"/>
                  </a:moveTo>
                  <a:cubicBezTo>
                    <a:pt x="1120" y="19135"/>
                    <a:pt x="1160" y="19197"/>
                    <a:pt x="1200" y="19291"/>
                  </a:cubicBezTo>
                  <a:cubicBezTo>
                    <a:pt x="1280" y="19478"/>
                    <a:pt x="1227" y="19666"/>
                    <a:pt x="1146" y="19790"/>
                  </a:cubicBezTo>
                  <a:cubicBezTo>
                    <a:pt x="1093" y="19853"/>
                    <a:pt x="986" y="19915"/>
                    <a:pt x="932" y="19666"/>
                  </a:cubicBezTo>
                  <a:cubicBezTo>
                    <a:pt x="879" y="19416"/>
                    <a:pt x="879" y="19229"/>
                    <a:pt x="986" y="19166"/>
                  </a:cubicBezTo>
                  <a:cubicBezTo>
                    <a:pt x="1013" y="19104"/>
                    <a:pt x="1046" y="19088"/>
                    <a:pt x="1083" y="19112"/>
                  </a:cubicBezTo>
                  <a:close/>
                  <a:moveTo>
                    <a:pt x="4612" y="18862"/>
                  </a:moveTo>
                  <a:cubicBezTo>
                    <a:pt x="4649" y="18885"/>
                    <a:pt x="4689" y="18948"/>
                    <a:pt x="4729" y="19041"/>
                  </a:cubicBezTo>
                  <a:cubicBezTo>
                    <a:pt x="4809" y="19229"/>
                    <a:pt x="4756" y="19416"/>
                    <a:pt x="4676" y="19541"/>
                  </a:cubicBezTo>
                  <a:cubicBezTo>
                    <a:pt x="4622" y="19603"/>
                    <a:pt x="4515" y="19666"/>
                    <a:pt x="4462" y="19416"/>
                  </a:cubicBezTo>
                  <a:cubicBezTo>
                    <a:pt x="4408" y="19166"/>
                    <a:pt x="4408" y="19041"/>
                    <a:pt x="4515" y="18917"/>
                  </a:cubicBezTo>
                  <a:cubicBezTo>
                    <a:pt x="4542" y="18854"/>
                    <a:pt x="4575" y="18838"/>
                    <a:pt x="4612" y="18862"/>
                  </a:cubicBezTo>
                  <a:close/>
                  <a:moveTo>
                    <a:pt x="7259" y="18737"/>
                  </a:moveTo>
                  <a:cubicBezTo>
                    <a:pt x="7296" y="18760"/>
                    <a:pt x="7336" y="18823"/>
                    <a:pt x="7376" y="18917"/>
                  </a:cubicBezTo>
                  <a:cubicBezTo>
                    <a:pt x="7456" y="19104"/>
                    <a:pt x="7403" y="19291"/>
                    <a:pt x="7323" y="19416"/>
                  </a:cubicBezTo>
                  <a:cubicBezTo>
                    <a:pt x="7269" y="19478"/>
                    <a:pt x="7162" y="19541"/>
                    <a:pt x="7109" y="19291"/>
                  </a:cubicBezTo>
                  <a:cubicBezTo>
                    <a:pt x="7055" y="19041"/>
                    <a:pt x="7055" y="18917"/>
                    <a:pt x="7162" y="18792"/>
                  </a:cubicBezTo>
                  <a:cubicBezTo>
                    <a:pt x="7189" y="18729"/>
                    <a:pt x="7222" y="18714"/>
                    <a:pt x="7259" y="18737"/>
                  </a:cubicBezTo>
                  <a:close/>
                  <a:moveTo>
                    <a:pt x="18809" y="18612"/>
                  </a:moveTo>
                  <a:cubicBezTo>
                    <a:pt x="18846" y="18636"/>
                    <a:pt x="18886" y="18698"/>
                    <a:pt x="18926" y="18792"/>
                  </a:cubicBezTo>
                  <a:cubicBezTo>
                    <a:pt x="19007" y="18979"/>
                    <a:pt x="18953" y="19166"/>
                    <a:pt x="18873" y="19291"/>
                  </a:cubicBezTo>
                  <a:cubicBezTo>
                    <a:pt x="18819" y="19353"/>
                    <a:pt x="18712" y="19416"/>
                    <a:pt x="18659" y="19166"/>
                  </a:cubicBezTo>
                  <a:cubicBezTo>
                    <a:pt x="18605" y="18854"/>
                    <a:pt x="18659" y="18792"/>
                    <a:pt x="18712" y="18667"/>
                  </a:cubicBezTo>
                  <a:cubicBezTo>
                    <a:pt x="18739" y="18604"/>
                    <a:pt x="18773" y="18589"/>
                    <a:pt x="18809" y="18612"/>
                  </a:cubicBezTo>
                  <a:close/>
                  <a:moveTo>
                    <a:pt x="5548" y="18612"/>
                  </a:moveTo>
                  <a:cubicBezTo>
                    <a:pt x="5585" y="18636"/>
                    <a:pt x="5625" y="18698"/>
                    <a:pt x="5665" y="18792"/>
                  </a:cubicBezTo>
                  <a:cubicBezTo>
                    <a:pt x="5745" y="18979"/>
                    <a:pt x="5692" y="19166"/>
                    <a:pt x="5611" y="19291"/>
                  </a:cubicBezTo>
                  <a:cubicBezTo>
                    <a:pt x="5558" y="19353"/>
                    <a:pt x="5451" y="19416"/>
                    <a:pt x="5397" y="19166"/>
                  </a:cubicBezTo>
                  <a:cubicBezTo>
                    <a:pt x="5344" y="18854"/>
                    <a:pt x="5371" y="18729"/>
                    <a:pt x="5451" y="18667"/>
                  </a:cubicBezTo>
                  <a:cubicBezTo>
                    <a:pt x="5478" y="18604"/>
                    <a:pt x="5511" y="18589"/>
                    <a:pt x="5548" y="18612"/>
                  </a:cubicBezTo>
                  <a:close/>
                  <a:moveTo>
                    <a:pt x="11724" y="18425"/>
                  </a:moveTo>
                  <a:cubicBezTo>
                    <a:pt x="11761" y="18448"/>
                    <a:pt x="11801" y="18511"/>
                    <a:pt x="11841" y="18604"/>
                  </a:cubicBezTo>
                  <a:cubicBezTo>
                    <a:pt x="11921" y="18792"/>
                    <a:pt x="11868" y="18979"/>
                    <a:pt x="11788" y="19104"/>
                  </a:cubicBezTo>
                  <a:cubicBezTo>
                    <a:pt x="11734" y="19166"/>
                    <a:pt x="11627" y="19229"/>
                    <a:pt x="11574" y="18979"/>
                  </a:cubicBezTo>
                  <a:cubicBezTo>
                    <a:pt x="11520" y="18729"/>
                    <a:pt x="11547" y="18542"/>
                    <a:pt x="11627" y="18480"/>
                  </a:cubicBezTo>
                  <a:cubicBezTo>
                    <a:pt x="11654" y="18417"/>
                    <a:pt x="11687" y="18402"/>
                    <a:pt x="11724" y="18425"/>
                  </a:cubicBezTo>
                  <a:close/>
                  <a:moveTo>
                    <a:pt x="6377" y="18300"/>
                  </a:moveTo>
                  <a:cubicBezTo>
                    <a:pt x="6413" y="18324"/>
                    <a:pt x="6454" y="18386"/>
                    <a:pt x="6494" y="18480"/>
                  </a:cubicBezTo>
                  <a:cubicBezTo>
                    <a:pt x="6574" y="18667"/>
                    <a:pt x="6520" y="18854"/>
                    <a:pt x="6440" y="18979"/>
                  </a:cubicBezTo>
                  <a:cubicBezTo>
                    <a:pt x="6387" y="19041"/>
                    <a:pt x="6280" y="19104"/>
                    <a:pt x="6226" y="18854"/>
                  </a:cubicBezTo>
                  <a:cubicBezTo>
                    <a:pt x="6173" y="18542"/>
                    <a:pt x="6200" y="18417"/>
                    <a:pt x="6280" y="18355"/>
                  </a:cubicBezTo>
                  <a:cubicBezTo>
                    <a:pt x="6307" y="18292"/>
                    <a:pt x="6340" y="18277"/>
                    <a:pt x="6377" y="18300"/>
                  </a:cubicBezTo>
                  <a:close/>
                  <a:moveTo>
                    <a:pt x="12633" y="18175"/>
                  </a:moveTo>
                  <a:cubicBezTo>
                    <a:pt x="12670" y="18199"/>
                    <a:pt x="12710" y="18261"/>
                    <a:pt x="12750" y="18355"/>
                  </a:cubicBezTo>
                  <a:cubicBezTo>
                    <a:pt x="12830" y="18542"/>
                    <a:pt x="12777" y="18729"/>
                    <a:pt x="12697" y="18854"/>
                  </a:cubicBezTo>
                  <a:cubicBezTo>
                    <a:pt x="12643" y="18917"/>
                    <a:pt x="12536" y="18979"/>
                    <a:pt x="12483" y="18729"/>
                  </a:cubicBezTo>
                  <a:cubicBezTo>
                    <a:pt x="12429" y="18480"/>
                    <a:pt x="12456" y="18292"/>
                    <a:pt x="12536" y="18230"/>
                  </a:cubicBezTo>
                  <a:cubicBezTo>
                    <a:pt x="12563" y="18167"/>
                    <a:pt x="12596" y="18152"/>
                    <a:pt x="12633" y="18175"/>
                  </a:cubicBezTo>
                  <a:close/>
                  <a:moveTo>
                    <a:pt x="9959" y="18175"/>
                  </a:moveTo>
                  <a:cubicBezTo>
                    <a:pt x="9996" y="18199"/>
                    <a:pt x="10036" y="18261"/>
                    <a:pt x="10076" y="18355"/>
                  </a:cubicBezTo>
                  <a:cubicBezTo>
                    <a:pt x="10157" y="18542"/>
                    <a:pt x="10076" y="18792"/>
                    <a:pt x="10023" y="18854"/>
                  </a:cubicBezTo>
                  <a:cubicBezTo>
                    <a:pt x="9969" y="18917"/>
                    <a:pt x="9863" y="18979"/>
                    <a:pt x="9809" y="18729"/>
                  </a:cubicBezTo>
                  <a:cubicBezTo>
                    <a:pt x="9756" y="18417"/>
                    <a:pt x="9782" y="18292"/>
                    <a:pt x="9863" y="18230"/>
                  </a:cubicBezTo>
                  <a:cubicBezTo>
                    <a:pt x="9889" y="18167"/>
                    <a:pt x="9923" y="18152"/>
                    <a:pt x="9959" y="18175"/>
                  </a:cubicBezTo>
                  <a:close/>
                  <a:moveTo>
                    <a:pt x="15467" y="18113"/>
                  </a:moveTo>
                  <a:cubicBezTo>
                    <a:pt x="15504" y="18136"/>
                    <a:pt x="15544" y="18199"/>
                    <a:pt x="15584" y="18292"/>
                  </a:cubicBezTo>
                  <a:cubicBezTo>
                    <a:pt x="15664" y="18480"/>
                    <a:pt x="15611" y="18667"/>
                    <a:pt x="15531" y="18792"/>
                  </a:cubicBezTo>
                  <a:cubicBezTo>
                    <a:pt x="15477" y="18854"/>
                    <a:pt x="15370" y="18917"/>
                    <a:pt x="15317" y="18667"/>
                  </a:cubicBezTo>
                  <a:cubicBezTo>
                    <a:pt x="15263" y="18417"/>
                    <a:pt x="15263" y="18292"/>
                    <a:pt x="15370" y="18167"/>
                  </a:cubicBezTo>
                  <a:cubicBezTo>
                    <a:pt x="15397" y="18105"/>
                    <a:pt x="15430" y="18089"/>
                    <a:pt x="15467" y="18113"/>
                  </a:cubicBezTo>
                  <a:close/>
                  <a:moveTo>
                    <a:pt x="14558" y="18113"/>
                  </a:moveTo>
                  <a:cubicBezTo>
                    <a:pt x="14595" y="18136"/>
                    <a:pt x="14635" y="18199"/>
                    <a:pt x="14675" y="18292"/>
                  </a:cubicBezTo>
                  <a:cubicBezTo>
                    <a:pt x="14755" y="18480"/>
                    <a:pt x="14702" y="18667"/>
                    <a:pt x="14622" y="18792"/>
                  </a:cubicBezTo>
                  <a:cubicBezTo>
                    <a:pt x="14568" y="18854"/>
                    <a:pt x="14461" y="18917"/>
                    <a:pt x="14408" y="18667"/>
                  </a:cubicBezTo>
                  <a:cubicBezTo>
                    <a:pt x="14354" y="18417"/>
                    <a:pt x="14381" y="18292"/>
                    <a:pt x="14461" y="18167"/>
                  </a:cubicBezTo>
                  <a:cubicBezTo>
                    <a:pt x="14488" y="18105"/>
                    <a:pt x="14521" y="18089"/>
                    <a:pt x="14558" y="18113"/>
                  </a:cubicBezTo>
                  <a:close/>
                  <a:moveTo>
                    <a:pt x="20654" y="18050"/>
                  </a:moveTo>
                  <a:cubicBezTo>
                    <a:pt x="20691" y="18074"/>
                    <a:pt x="20731" y="18136"/>
                    <a:pt x="20771" y="18230"/>
                  </a:cubicBezTo>
                  <a:cubicBezTo>
                    <a:pt x="20851" y="18417"/>
                    <a:pt x="20798" y="18604"/>
                    <a:pt x="20718" y="18729"/>
                  </a:cubicBezTo>
                  <a:cubicBezTo>
                    <a:pt x="20664" y="18792"/>
                    <a:pt x="20557" y="18854"/>
                    <a:pt x="20504" y="18604"/>
                  </a:cubicBezTo>
                  <a:cubicBezTo>
                    <a:pt x="20450" y="18355"/>
                    <a:pt x="20477" y="18230"/>
                    <a:pt x="20557" y="18105"/>
                  </a:cubicBezTo>
                  <a:cubicBezTo>
                    <a:pt x="20584" y="18043"/>
                    <a:pt x="20617" y="18027"/>
                    <a:pt x="20654" y="18050"/>
                  </a:cubicBezTo>
                  <a:close/>
                  <a:moveTo>
                    <a:pt x="2821" y="17926"/>
                  </a:moveTo>
                  <a:cubicBezTo>
                    <a:pt x="2857" y="17949"/>
                    <a:pt x="2898" y="18011"/>
                    <a:pt x="2938" y="18105"/>
                  </a:cubicBezTo>
                  <a:cubicBezTo>
                    <a:pt x="3018" y="18292"/>
                    <a:pt x="2964" y="18480"/>
                    <a:pt x="2884" y="18604"/>
                  </a:cubicBezTo>
                  <a:cubicBezTo>
                    <a:pt x="2831" y="18667"/>
                    <a:pt x="2724" y="18729"/>
                    <a:pt x="2670" y="18480"/>
                  </a:cubicBezTo>
                  <a:cubicBezTo>
                    <a:pt x="2617" y="18230"/>
                    <a:pt x="2644" y="18105"/>
                    <a:pt x="2724" y="17980"/>
                  </a:cubicBezTo>
                  <a:cubicBezTo>
                    <a:pt x="2751" y="17918"/>
                    <a:pt x="2784" y="17902"/>
                    <a:pt x="2821" y="17926"/>
                  </a:cubicBezTo>
                  <a:close/>
                  <a:moveTo>
                    <a:pt x="16510" y="17801"/>
                  </a:moveTo>
                  <a:cubicBezTo>
                    <a:pt x="16547" y="17824"/>
                    <a:pt x="16587" y="17887"/>
                    <a:pt x="16627" y="17980"/>
                  </a:cubicBezTo>
                  <a:cubicBezTo>
                    <a:pt x="16707" y="18167"/>
                    <a:pt x="16627" y="18417"/>
                    <a:pt x="16573" y="18480"/>
                  </a:cubicBezTo>
                  <a:cubicBezTo>
                    <a:pt x="16520" y="18542"/>
                    <a:pt x="16413" y="18604"/>
                    <a:pt x="16360" y="18355"/>
                  </a:cubicBezTo>
                  <a:cubicBezTo>
                    <a:pt x="16306" y="18043"/>
                    <a:pt x="16333" y="17918"/>
                    <a:pt x="16413" y="17855"/>
                  </a:cubicBezTo>
                  <a:cubicBezTo>
                    <a:pt x="16440" y="17793"/>
                    <a:pt x="16473" y="17777"/>
                    <a:pt x="16510" y="17801"/>
                  </a:cubicBezTo>
                  <a:close/>
                  <a:moveTo>
                    <a:pt x="17606" y="17613"/>
                  </a:moveTo>
                  <a:cubicBezTo>
                    <a:pt x="17643" y="17637"/>
                    <a:pt x="17683" y="17699"/>
                    <a:pt x="17723" y="17793"/>
                  </a:cubicBezTo>
                  <a:cubicBezTo>
                    <a:pt x="17803" y="17980"/>
                    <a:pt x="17723" y="18230"/>
                    <a:pt x="17670" y="18292"/>
                  </a:cubicBezTo>
                  <a:cubicBezTo>
                    <a:pt x="17616" y="18355"/>
                    <a:pt x="17509" y="18417"/>
                    <a:pt x="17456" y="18167"/>
                  </a:cubicBezTo>
                  <a:cubicBezTo>
                    <a:pt x="17402" y="17918"/>
                    <a:pt x="17429" y="17793"/>
                    <a:pt x="17509" y="17668"/>
                  </a:cubicBezTo>
                  <a:cubicBezTo>
                    <a:pt x="17536" y="17606"/>
                    <a:pt x="17569" y="17590"/>
                    <a:pt x="17606" y="17613"/>
                  </a:cubicBezTo>
                  <a:close/>
                  <a:moveTo>
                    <a:pt x="3703" y="17613"/>
                  </a:moveTo>
                  <a:cubicBezTo>
                    <a:pt x="3740" y="17637"/>
                    <a:pt x="3780" y="17699"/>
                    <a:pt x="3820" y="17793"/>
                  </a:cubicBezTo>
                  <a:cubicBezTo>
                    <a:pt x="3900" y="17980"/>
                    <a:pt x="3847" y="18167"/>
                    <a:pt x="3767" y="18292"/>
                  </a:cubicBezTo>
                  <a:cubicBezTo>
                    <a:pt x="3713" y="18355"/>
                    <a:pt x="3606" y="18417"/>
                    <a:pt x="3553" y="18167"/>
                  </a:cubicBezTo>
                  <a:cubicBezTo>
                    <a:pt x="3499" y="17918"/>
                    <a:pt x="3553" y="17793"/>
                    <a:pt x="3606" y="17668"/>
                  </a:cubicBezTo>
                  <a:cubicBezTo>
                    <a:pt x="3633" y="17606"/>
                    <a:pt x="3666" y="17590"/>
                    <a:pt x="3703" y="17613"/>
                  </a:cubicBezTo>
                  <a:close/>
                  <a:moveTo>
                    <a:pt x="19692" y="17426"/>
                  </a:moveTo>
                  <a:cubicBezTo>
                    <a:pt x="19728" y="17450"/>
                    <a:pt x="19769" y="17512"/>
                    <a:pt x="19809" y="17606"/>
                  </a:cubicBezTo>
                  <a:cubicBezTo>
                    <a:pt x="19889" y="17793"/>
                    <a:pt x="19809" y="18043"/>
                    <a:pt x="19755" y="18105"/>
                  </a:cubicBezTo>
                  <a:cubicBezTo>
                    <a:pt x="19702" y="18167"/>
                    <a:pt x="19595" y="18230"/>
                    <a:pt x="19541" y="17980"/>
                  </a:cubicBezTo>
                  <a:cubicBezTo>
                    <a:pt x="19488" y="17668"/>
                    <a:pt x="19515" y="17543"/>
                    <a:pt x="19595" y="17481"/>
                  </a:cubicBezTo>
                  <a:cubicBezTo>
                    <a:pt x="19621" y="17418"/>
                    <a:pt x="19655" y="17403"/>
                    <a:pt x="19692" y="17426"/>
                  </a:cubicBezTo>
                  <a:close/>
                  <a:moveTo>
                    <a:pt x="1858" y="17426"/>
                  </a:moveTo>
                  <a:cubicBezTo>
                    <a:pt x="1895" y="17450"/>
                    <a:pt x="1935" y="17512"/>
                    <a:pt x="1975" y="17606"/>
                  </a:cubicBezTo>
                  <a:cubicBezTo>
                    <a:pt x="2055" y="17793"/>
                    <a:pt x="2002" y="17980"/>
                    <a:pt x="1922" y="18105"/>
                  </a:cubicBezTo>
                  <a:cubicBezTo>
                    <a:pt x="1868" y="18167"/>
                    <a:pt x="1761" y="18230"/>
                    <a:pt x="1708" y="17980"/>
                  </a:cubicBezTo>
                  <a:cubicBezTo>
                    <a:pt x="1654" y="17668"/>
                    <a:pt x="1708" y="17606"/>
                    <a:pt x="1761" y="17481"/>
                  </a:cubicBezTo>
                  <a:cubicBezTo>
                    <a:pt x="1788" y="17418"/>
                    <a:pt x="1821" y="17403"/>
                    <a:pt x="1858" y="17426"/>
                  </a:cubicBezTo>
                  <a:close/>
                  <a:moveTo>
                    <a:pt x="13302" y="17239"/>
                  </a:moveTo>
                  <a:cubicBezTo>
                    <a:pt x="13338" y="17262"/>
                    <a:pt x="13378" y="17325"/>
                    <a:pt x="13419" y="17418"/>
                  </a:cubicBezTo>
                  <a:cubicBezTo>
                    <a:pt x="13499" y="17606"/>
                    <a:pt x="13445" y="17793"/>
                    <a:pt x="13365" y="17918"/>
                  </a:cubicBezTo>
                  <a:cubicBezTo>
                    <a:pt x="13312" y="17980"/>
                    <a:pt x="13205" y="18043"/>
                    <a:pt x="13151" y="17793"/>
                  </a:cubicBezTo>
                  <a:cubicBezTo>
                    <a:pt x="13098" y="17481"/>
                    <a:pt x="13124" y="17356"/>
                    <a:pt x="13205" y="17294"/>
                  </a:cubicBezTo>
                  <a:cubicBezTo>
                    <a:pt x="13231" y="17231"/>
                    <a:pt x="13265" y="17216"/>
                    <a:pt x="13302" y="17239"/>
                  </a:cubicBezTo>
                  <a:close/>
                  <a:moveTo>
                    <a:pt x="11029" y="16989"/>
                  </a:moveTo>
                  <a:cubicBezTo>
                    <a:pt x="11066" y="17013"/>
                    <a:pt x="11106" y="17075"/>
                    <a:pt x="11146" y="17169"/>
                  </a:cubicBezTo>
                  <a:cubicBezTo>
                    <a:pt x="11226" y="17356"/>
                    <a:pt x="11173" y="17543"/>
                    <a:pt x="11092" y="17668"/>
                  </a:cubicBezTo>
                  <a:cubicBezTo>
                    <a:pt x="11039" y="17731"/>
                    <a:pt x="10932" y="17793"/>
                    <a:pt x="10879" y="17543"/>
                  </a:cubicBezTo>
                  <a:cubicBezTo>
                    <a:pt x="10825" y="17294"/>
                    <a:pt x="10852" y="17106"/>
                    <a:pt x="10932" y="17044"/>
                  </a:cubicBezTo>
                  <a:cubicBezTo>
                    <a:pt x="10959" y="16981"/>
                    <a:pt x="10992" y="16966"/>
                    <a:pt x="11029" y="16989"/>
                  </a:cubicBezTo>
                  <a:close/>
                  <a:moveTo>
                    <a:pt x="21376" y="16740"/>
                  </a:moveTo>
                  <a:cubicBezTo>
                    <a:pt x="21413" y="16763"/>
                    <a:pt x="21453" y="16825"/>
                    <a:pt x="21493" y="16919"/>
                  </a:cubicBezTo>
                  <a:cubicBezTo>
                    <a:pt x="21573" y="17106"/>
                    <a:pt x="21520" y="17294"/>
                    <a:pt x="21440" y="17418"/>
                  </a:cubicBezTo>
                  <a:cubicBezTo>
                    <a:pt x="21386" y="17481"/>
                    <a:pt x="21279" y="17543"/>
                    <a:pt x="21226" y="17294"/>
                  </a:cubicBezTo>
                  <a:cubicBezTo>
                    <a:pt x="21172" y="17044"/>
                    <a:pt x="21226" y="16919"/>
                    <a:pt x="21279" y="16794"/>
                  </a:cubicBezTo>
                  <a:cubicBezTo>
                    <a:pt x="21306" y="16732"/>
                    <a:pt x="21339" y="16716"/>
                    <a:pt x="21376" y="16740"/>
                  </a:cubicBezTo>
                  <a:close/>
                  <a:moveTo>
                    <a:pt x="8730" y="16740"/>
                  </a:moveTo>
                  <a:cubicBezTo>
                    <a:pt x="8766" y="16763"/>
                    <a:pt x="8806" y="16825"/>
                    <a:pt x="8847" y="16919"/>
                  </a:cubicBezTo>
                  <a:cubicBezTo>
                    <a:pt x="8927" y="17106"/>
                    <a:pt x="8847" y="17356"/>
                    <a:pt x="8793" y="17418"/>
                  </a:cubicBezTo>
                  <a:cubicBezTo>
                    <a:pt x="8740" y="17481"/>
                    <a:pt x="8633" y="17543"/>
                    <a:pt x="8579" y="17294"/>
                  </a:cubicBezTo>
                  <a:cubicBezTo>
                    <a:pt x="8526" y="17044"/>
                    <a:pt x="8579" y="16919"/>
                    <a:pt x="8633" y="16794"/>
                  </a:cubicBezTo>
                  <a:cubicBezTo>
                    <a:pt x="8659" y="16732"/>
                    <a:pt x="8693" y="16716"/>
                    <a:pt x="8730" y="16740"/>
                  </a:cubicBezTo>
                  <a:close/>
                  <a:moveTo>
                    <a:pt x="7874" y="16740"/>
                  </a:moveTo>
                  <a:cubicBezTo>
                    <a:pt x="7911" y="16763"/>
                    <a:pt x="7951" y="16825"/>
                    <a:pt x="7991" y="16919"/>
                  </a:cubicBezTo>
                  <a:cubicBezTo>
                    <a:pt x="8071" y="17106"/>
                    <a:pt x="8018" y="17294"/>
                    <a:pt x="7937" y="17418"/>
                  </a:cubicBezTo>
                  <a:cubicBezTo>
                    <a:pt x="7884" y="17481"/>
                    <a:pt x="7777" y="17543"/>
                    <a:pt x="7724" y="17294"/>
                  </a:cubicBezTo>
                  <a:cubicBezTo>
                    <a:pt x="7670" y="17044"/>
                    <a:pt x="7697" y="16919"/>
                    <a:pt x="7777" y="16794"/>
                  </a:cubicBezTo>
                  <a:cubicBezTo>
                    <a:pt x="7804" y="16732"/>
                    <a:pt x="7837" y="16716"/>
                    <a:pt x="7874" y="16740"/>
                  </a:cubicBezTo>
                  <a:close/>
                  <a:moveTo>
                    <a:pt x="18382" y="16552"/>
                  </a:moveTo>
                  <a:cubicBezTo>
                    <a:pt x="18418" y="16576"/>
                    <a:pt x="18458" y="16638"/>
                    <a:pt x="18499" y="16732"/>
                  </a:cubicBezTo>
                  <a:cubicBezTo>
                    <a:pt x="18579" y="16919"/>
                    <a:pt x="18525" y="17106"/>
                    <a:pt x="18445" y="17231"/>
                  </a:cubicBezTo>
                  <a:cubicBezTo>
                    <a:pt x="18392" y="17294"/>
                    <a:pt x="18285" y="17356"/>
                    <a:pt x="18231" y="17106"/>
                  </a:cubicBezTo>
                  <a:cubicBezTo>
                    <a:pt x="18178" y="16794"/>
                    <a:pt x="18204" y="16669"/>
                    <a:pt x="18285" y="16607"/>
                  </a:cubicBezTo>
                  <a:cubicBezTo>
                    <a:pt x="18311" y="16544"/>
                    <a:pt x="18345" y="16529"/>
                    <a:pt x="18382" y="16552"/>
                  </a:cubicBezTo>
                  <a:close/>
                  <a:moveTo>
                    <a:pt x="5067" y="16490"/>
                  </a:moveTo>
                  <a:cubicBezTo>
                    <a:pt x="5103" y="16513"/>
                    <a:pt x="5143" y="16576"/>
                    <a:pt x="5184" y="16669"/>
                  </a:cubicBezTo>
                  <a:cubicBezTo>
                    <a:pt x="5264" y="16857"/>
                    <a:pt x="5184" y="17106"/>
                    <a:pt x="5130" y="17169"/>
                  </a:cubicBezTo>
                  <a:cubicBezTo>
                    <a:pt x="5077" y="17231"/>
                    <a:pt x="4970" y="17294"/>
                    <a:pt x="4916" y="17044"/>
                  </a:cubicBezTo>
                  <a:cubicBezTo>
                    <a:pt x="4863" y="16794"/>
                    <a:pt x="4889" y="16669"/>
                    <a:pt x="4970" y="16544"/>
                  </a:cubicBezTo>
                  <a:cubicBezTo>
                    <a:pt x="4996" y="16482"/>
                    <a:pt x="5030" y="16466"/>
                    <a:pt x="5067" y="16490"/>
                  </a:cubicBezTo>
                  <a:close/>
                  <a:moveTo>
                    <a:pt x="14104" y="16365"/>
                  </a:moveTo>
                  <a:cubicBezTo>
                    <a:pt x="14140" y="16388"/>
                    <a:pt x="14181" y="16451"/>
                    <a:pt x="14221" y="16544"/>
                  </a:cubicBezTo>
                  <a:cubicBezTo>
                    <a:pt x="14301" y="16732"/>
                    <a:pt x="14221" y="16981"/>
                    <a:pt x="14167" y="17044"/>
                  </a:cubicBezTo>
                  <a:cubicBezTo>
                    <a:pt x="14114" y="17106"/>
                    <a:pt x="14007" y="17169"/>
                    <a:pt x="13953" y="16919"/>
                  </a:cubicBezTo>
                  <a:cubicBezTo>
                    <a:pt x="13900" y="16669"/>
                    <a:pt x="13927" y="16544"/>
                    <a:pt x="14007" y="16420"/>
                  </a:cubicBezTo>
                  <a:cubicBezTo>
                    <a:pt x="14033" y="16357"/>
                    <a:pt x="14067" y="16342"/>
                    <a:pt x="14104" y="16365"/>
                  </a:cubicBezTo>
                  <a:close/>
                  <a:moveTo>
                    <a:pt x="9719" y="16303"/>
                  </a:moveTo>
                  <a:cubicBezTo>
                    <a:pt x="9756" y="16326"/>
                    <a:pt x="9796" y="16388"/>
                    <a:pt x="9836" y="16482"/>
                  </a:cubicBezTo>
                  <a:cubicBezTo>
                    <a:pt x="9916" y="16669"/>
                    <a:pt x="9836" y="16919"/>
                    <a:pt x="9782" y="16981"/>
                  </a:cubicBezTo>
                  <a:cubicBezTo>
                    <a:pt x="9729" y="17044"/>
                    <a:pt x="9622" y="17106"/>
                    <a:pt x="9568" y="16857"/>
                  </a:cubicBezTo>
                  <a:cubicBezTo>
                    <a:pt x="9515" y="16544"/>
                    <a:pt x="9542" y="16420"/>
                    <a:pt x="9622" y="16357"/>
                  </a:cubicBezTo>
                  <a:cubicBezTo>
                    <a:pt x="9649" y="16295"/>
                    <a:pt x="9682" y="16279"/>
                    <a:pt x="9719" y="16303"/>
                  </a:cubicBezTo>
                  <a:close/>
                  <a:moveTo>
                    <a:pt x="6965" y="16303"/>
                  </a:moveTo>
                  <a:cubicBezTo>
                    <a:pt x="7002" y="16326"/>
                    <a:pt x="7042" y="16388"/>
                    <a:pt x="7082" y="16482"/>
                  </a:cubicBezTo>
                  <a:cubicBezTo>
                    <a:pt x="7162" y="16669"/>
                    <a:pt x="7109" y="16857"/>
                    <a:pt x="7028" y="16981"/>
                  </a:cubicBezTo>
                  <a:cubicBezTo>
                    <a:pt x="6975" y="17044"/>
                    <a:pt x="6868" y="17106"/>
                    <a:pt x="6815" y="16857"/>
                  </a:cubicBezTo>
                  <a:cubicBezTo>
                    <a:pt x="6761" y="16544"/>
                    <a:pt x="6788" y="16420"/>
                    <a:pt x="6868" y="16357"/>
                  </a:cubicBezTo>
                  <a:cubicBezTo>
                    <a:pt x="6895" y="16295"/>
                    <a:pt x="6928" y="16279"/>
                    <a:pt x="6965" y="16303"/>
                  </a:cubicBezTo>
                  <a:close/>
                  <a:moveTo>
                    <a:pt x="12072" y="16115"/>
                  </a:moveTo>
                  <a:cubicBezTo>
                    <a:pt x="12108" y="16139"/>
                    <a:pt x="12149" y="16201"/>
                    <a:pt x="12189" y="16295"/>
                  </a:cubicBezTo>
                  <a:cubicBezTo>
                    <a:pt x="12269" y="16482"/>
                    <a:pt x="12189" y="16732"/>
                    <a:pt x="12135" y="16794"/>
                  </a:cubicBezTo>
                  <a:cubicBezTo>
                    <a:pt x="12082" y="16857"/>
                    <a:pt x="11975" y="16919"/>
                    <a:pt x="11921" y="16669"/>
                  </a:cubicBezTo>
                  <a:cubicBezTo>
                    <a:pt x="11868" y="16357"/>
                    <a:pt x="11895" y="16232"/>
                    <a:pt x="11975" y="16170"/>
                  </a:cubicBezTo>
                  <a:cubicBezTo>
                    <a:pt x="12001" y="16108"/>
                    <a:pt x="12035" y="16092"/>
                    <a:pt x="12072" y="16115"/>
                  </a:cubicBezTo>
                  <a:close/>
                  <a:moveTo>
                    <a:pt x="4158" y="16053"/>
                  </a:moveTo>
                  <a:cubicBezTo>
                    <a:pt x="4194" y="16076"/>
                    <a:pt x="4234" y="16139"/>
                    <a:pt x="4275" y="16232"/>
                  </a:cubicBezTo>
                  <a:cubicBezTo>
                    <a:pt x="4355" y="16420"/>
                    <a:pt x="4301" y="16607"/>
                    <a:pt x="4221" y="16732"/>
                  </a:cubicBezTo>
                  <a:cubicBezTo>
                    <a:pt x="4168" y="16794"/>
                    <a:pt x="4061" y="16857"/>
                    <a:pt x="4007" y="16607"/>
                  </a:cubicBezTo>
                  <a:cubicBezTo>
                    <a:pt x="3954" y="16357"/>
                    <a:pt x="3980" y="16232"/>
                    <a:pt x="4061" y="16108"/>
                  </a:cubicBezTo>
                  <a:cubicBezTo>
                    <a:pt x="4087" y="16045"/>
                    <a:pt x="4121" y="16029"/>
                    <a:pt x="4158" y="16053"/>
                  </a:cubicBezTo>
                  <a:close/>
                  <a:moveTo>
                    <a:pt x="15868" y="15990"/>
                  </a:moveTo>
                  <a:cubicBezTo>
                    <a:pt x="15905" y="16014"/>
                    <a:pt x="15945" y="16076"/>
                    <a:pt x="15985" y="16170"/>
                  </a:cubicBezTo>
                  <a:cubicBezTo>
                    <a:pt x="16065" y="16357"/>
                    <a:pt x="15985" y="16607"/>
                    <a:pt x="15932" y="16669"/>
                  </a:cubicBezTo>
                  <a:cubicBezTo>
                    <a:pt x="15878" y="16732"/>
                    <a:pt x="15771" y="16794"/>
                    <a:pt x="15718" y="16544"/>
                  </a:cubicBezTo>
                  <a:cubicBezTo>
                    <a:pt x="15664" y="16295"/>
                    <a:pt x="15664" y="16170"/>
                    <a:pt x="15771" y="16045"/>
                  </a:cubicBezTo>
                  <a:cubicBezTo>
                    <a:pt x="15798" y="15983"/>
                    <a:pt x="15832" y="15967"/>
                    <a:pt x="15868" y="15990"/>
                  </a:cubicBezTo>
                  <a:close/>
                  <a:moveTo>
                    <a:pt x="5949" y="15866"/>
                  </a:moveTo>
                  <a:cubicBezTo>
                    <a:pt x="5986" y="15889"/>
                    <a:pt x="6026" y="15951"/>
                    <a:pt x="6066" y="16045"/>
                  </a:cubicBezTo>
                  <a:cubicBezTo>
                    <a:pt x="6146" y="16232"/>
                    <a:pt x="6066" y="16482"/>
                    <a:pt x="6012" y="16544"/>
                  </a:cubicBezTo>
                  <a:cubicBezTo>
                    <a:pt x="5959" y="16607"/>
                    <a:pt x="5852" y="16669"/>
                    <a:pt x="5799" y="16420"/>
                  </a:cubicBezTo>
                  <a:cubicBezTo>
                    <a:pt x="5745" y="16170"/>
                    <a:pt x="5745" y="16045"/>
                    <a:pt x="5852" y="15920"/>
                  </a:cubicBezTo>
                  <a:cubicBezTo>
                    <a:pt x="5879" y="15858"/>
                    <a:pt x="5912" y="15842"/>
                    <a:pt x="5949" y="15866"/>
                  </a:cubicBezTo>
                  <a:close/>
                  <a:moveTo>
                    <a:pt x="2660" y="15803"/>
                  </a:moveTo>
                  <a:cubicBezTo>
                    <a:pt x="2697" y="15827"/>
                    <a:pt x="2737" y="15889"/>
                    <a:pt x="2777" y="15983"/>
                  </a:cubicBezTo>
                  <a:cubicBezTo>
                    <a:pt x="2857" y="16170"/>
                    <a:pt x="2804" y="16357"/>
                    <a:pt x="2724" y="16482"/>
                  </a:cubicBezTo>
                  <a:cubicBezTo>
                    <a:pt x="2670" y="16544"/>
                    <a:pt x="2563" y="16607"/>
                    <a:pt x="2510" y="16357"/>
                  </a:cubicBezTo>
                  <a:cubicBezTo>
                    <a:pt x="2456" y="16045"/>
                    <a:pt x="2483" y="15920"/>
                    <a:pt x="2563" y="15858"/>
                  </a:cubicBezTo>
                  <a:cubicBezTo>
                    <a:pt x="2590" y="15795"/>
                    <a:pt x="2624" y="15780"/>
                    <a:pt x="2660" y="15803"/>
                  </a:cubicBezTo>
                  <a:close/>
                  <a:moveTo>
                    <a:pt x="20360" y="15741"/>
                  </a:moveTo>
                  <a:cubicBezTo>
                    <a:pt x="20397" y="15764"/>
                    <a:pt x="20437" y="15827"/>
                    <a:pt x="20477" y="15920"/>
                  </a:cubicBezTo>
                  <a:cubicBezTo>
                    <a:pt x="20557" y="16108"/>
                    <a:pt x="20504" y="16295"/>
                    <a:pt x="20424" y="16420"/>
                  </a:cubicBezTo>
                  <a:cubicBezTo>
                    <a:pt x="20370" y="16482"/>
                    <a:pt x="20263" y="16544"/>
                    <a:pt x="20210" y="16295"/>
                  </a:cubicBezTo>
                  <a:cubicBezTo>
                    <a:pt x="20156" y="16045"/>
                    <a:pt x="20210" y="15920"/>
                    <a:pt x="20263" y="15795"/>
                  </a:cubicBezTo>
                  <a:cubicBezTo>
                    <a:pt x="20290" y="15733"/>
                    <a:pt x="20323" y="15717"/>
                    <a:pt x="20360" y="15741"/>
                  </a:cubicBezTo>
                  <a:close/>
                  <a:moveTo>
                    <a:pt x="16911" y="15741"/>
                  </a:moveTo>
                  <a:cubicBezTo>
                    <a:pt x="16948" y="15764"/>
                    <a:pt x="16988" y="15827"/>
                    <a:pt x="17028" y="15920"/>
                  </a:cubicBezTo>
                  <a:cubicBezTo>
                    <a:pt x="17108" y="16108"/>
                    <a:pt x="17028" y="16357"/>
                    <a:pt x="16975" y="16420"/>
                  </a:cubicBezTo>
                  <a:cubicBezTo>
                    <a:pt x="16921" y="16482"/>
                    <a:pt x="16814" y="16544"/>
                    <a:pt x="16761" y="16295"/>
                  </a:cubicBezTo>
                  <a:cubicBezTo>
                    <a:pt x="16707" y="16045"/>
                    <a:pt x="16761" y="15920"/>
                    <a:pt x="16814" y="15795"/>
                  </a:cubicBezTo>
                  <a:cubicBezTo>
                    <a:pt x="16841" y="15733"/>
                    <a:pt x="16874" y="15717"/>
                    <a:pt x="16911" y="15741"/>
                  </a:cubicBezTo>
                  <a:close/>
                  <a:moveTo>
                    <a:pt x="19157" y="15554"/>
                  </a:moveTo>
                  <a:cubicBezTo>
                    <a:pt x="19194" y="15577"/>
                    <a:pt x="19234" y="15639"/>
                    <a:pt x="19274" y="15733"/>
                  </a:cubicBezTo>
                  <a:cubicBezTo>
                    <a:pt x="19354" y="15920"/>
                    <a:pt x="19274" y="16170"/>
                    <a:pt x="19220" y="16232"/>
                  </a:cubicBezTo>
                  <a:cubicBezTo>
                    <a:pt x="19167" y="16295"/>
                    <a:pt x="19060" y="16357"/>
                    <a:pt x="19007" y="16108"/>
                  </a:cubicBezTo>
                  <a:cubicBezTo>
                    <a:pt x="18953" y="15858"/>
                    <a:pt x="19007" y="15733"/>
                    <a:pt x="19060" y="15608"/>
                  </a:cubicBezTo>
                  <a:cubicBezTo>
                    <a:pt x="19087" y="15546"/>
                    <a:pt x="19120" y="15530"/>
                    <a:pt x="19157" y="15554"/>
                  </a:cubicBezTo>
                  <a:close/>
                  <a:moveTo>
                    <a:pt x="14986" y="15429"/>
                  </a:moveTo>
                  <a:cubicBezTo>
                    <a:pt x="15023" y="15452"/>
                    <a:pt x="15063" y="15515"/>
                    <a:pt x="15103" y="15608"/>
                  </a:cubicBezTo>
                  <a:cubicBezTo>
                    <a:pt x="15183" y="15795"/>
                    <a:pt x="15103" y="16045"/>
                    <a:pt x="15049" y="16108"/>
                  </a:cubicBezTo>
                  <a:cubicBezTo>
                    <a:pt x="14996" y="16170"/>
                    <a:pt x="14889" y="16232"/>
                    <a:pt x="14836" y="15983"/>
                  </a:cubicBezTo>
                  <a:cubicBezTo>
                    <a:pt x="14782" y="15733"/>
                    <a:pt x="14809" y="15608"/>
                    <a:pt x="14889" y="15483"/>
                  </a:cubicBezTo>
                  <a:cubicBezTo>
                    <a:pt x="14916" y="15421"/>
                    <a:pt x="14949" y="15405"/>
                    <a:pt x="14986" y="15429"/>
                  </a:cubicBezTo>
                  <a:close/>
                  <a:moveTo>
                    <a:pt x="10655" y="15241"/>
                  </a:moveTo>
                  <a:cubicBezTo>
                    <a:pt x="10691" y="15265"/>
                    <a:pt x="10731" y="15327"/>
                    <a:pt x="10772" y="15421"/>
                  </a:cubicBezTo>
                  <a:cubicBezTo>
                    <a:pt x="10852" y="15608"/>
                    <a:pt x="10798" y="15795"/>
                    <a:pt x="10718" y="15920"/>
                  </a:cubicBezTo>
                  <a:cubicBezTo>
                    <a:pt x="10665" y="15983"/>
                    <a:pt x="10558" y="16045"/>
                    <a:pt x="10504" y="15795"/>
                  </a:cubicBezTo>
                  <a:cubicBezTo>
                    <a:pt x="10451" y="15483"/>
                    <a:pt x="10477" y="15358"/>
                    <a:pt x="10558" y="15296"/>
                  </a:cubicBezTo>
                  <a:cubicBezTo>
                    <a:pt x="10584" y="15234"/>
                    <a:pt x="10618" y="15218"/>
                    <a:pt x="10655" y="15241"/>
                  </a:cubicBezTo>
                  <a:close/>
                  <a:moveTo>
                    <a:pt x="12767" y="14867"/>
                  </a:moveTo>
                  <a:cubicBezTo>
                    <a:pt x="12804" y="14890"/>
                    <a:pt x="12844" y="14953"/>
                    <a:pt x="12884" y="15046"/>
                  </a:cubicBezTo>
                  <a:cubicBezTo>
                    <a:pt x="12964" y="15234"/>
                    <a:pt x="12884" y="15483"/>
                    <a:pt x="12830" y="15546"/>
                  </a:cubicBezTo>
                  <a:cubicBezTo>
                    <a:pt x="12777" y="15608"/>
                    <a:pt x="12670" y="15671"/>
                    <a:pt x="12616" y="15421"/>
                  </a:cubicBezTo>
                  <a:cubicBezTo>
                    <a:pt x="12563" y="15171"/>
                    <a:pt x="12590" y="15046"/>
                    <a:pt x="12670" y="14922"/>
                  </a:cubicBezTo>
                  <a:cubicBezTo>
                    <a:pt x="12697" y="14859"/>
                    <a:pt x="12730" y="14843"/>
                    <a:pt x="12767" y="14867"/>
                  </a:cubicBezTo>
                  <a:close/>
                  <a:moveTo>
                    <a:pt x="17793" y="14804"/>
                  </a:moveTo>
                  <a:cubicBezTo>
                    <a:pt x="17830" y="14828"/>
                    <a:pt x="17870" y="14890"/>
                    <a:pt x="17910" y="14984"/>
                  </a:cubicBezTo>
                  <a:cubicBezTo>
                    <a:pt x="17991" y="15171"/>
                    <a:pt x="17937" y="15358"/>
                    <a:pt x="17857" y="15483"/>
                  </a:cubicBezTo>
                  <a:cubicBezTo>
                    <a:pt x="17803" y="15546"/>
                    <a:pt x="17696" y="15608"/>
                    <a:pt x="17643" y="15358"/>
                  </a:cubicBezTo>
                  <a:cubicBezTo>
                    <a:pt x="17589" y="15109"/>
                    <a:pt x="17616" y="14922"/>
                    <a:pt x="17696" y="14859"/>
                  </a:cubicBezTo>
                  <a:cubicBezTo>
                    <a:pt x="17723" y="14797"/>
                    <a:pt x="17757" y="14781"/>
                    <a:pt x="17793" y="14804"/>
                  </a:cubicBezTo>
                  <a:close/>
                  <a:moveTo>
                    <a:pt x="3409" y="14804"/>
                  </a:moveTo>
                  <a:cubicBezTo>
                    <a:pt x="3446" y="14828"/>
                    <a:pt x="3486" y="14890"/>
                    <a:pt x="3526" y="14984"/>
                  </a:cubicBezTo>
                  <a:cubicBezTo>
                    <a:pt x="3606" y="15171"/>
                    <a:pt x="3553" y="15358"/>
                    <a:pt x="3472" y="15483"/>
                  </a:cubicBezTo>
                  <a:cubicBezTo>
                    <a:pt x="3419" y="15546"/>
                    <a:pt x="3312" y="15608"/>
                    <a:pt x="3259" y="15358"/>
                  </a:cubicBezTo>
                  <a:cubicBezTo>
                    <a:pt x="3205" y="15046"/>
                    <a:pt x="3232" y="14922"/>
                    <a:pt x="3312" y="14859"/>
                  </a:cubicBezTo>
                  <a:cubicBezTo>
                    <a:pt x="3339" y="14797"/>
                    <a:pt x="3372" y="14781"/>
                    <a:pt x="3409" y="14804"/>
                  </a:cubicBezTo>
                  <a:close/>
                  <a:moveTo>
                    <a:pt x="9238" y="14430"/>
                  </a:moveTo>
                  <a:cubicBezTo>
                    <a:pt x="9274" y="14453"/>
                    <a:pt x="9314" y="14516"/>
                    <a:pt x="9355" y="14609"/>
                  </a:cubicBezTo>
                  <a:cubicBezTo>
                    <a:pt x="9435" y="14797"/>
                    <a:pt x="9355" y="15046"/>
                    <a:pt x="9301" y="15109"/>
                  </a:cubicBezTo>
                  <a:cubicBezTo>
                    <a:pt x="9248" y="15171"/>
                    <a:pt x="9141" y="15234"/>
                    <a:pt x="9087" y="14984"/>
                  </a:cubicBezTo>
                  <a:cubicBezTo>
                    <a:pt x="9034" y="14734"/>
                    <a:pt x="9060" y="14547"/>
                    <a:pt x="9141" y="14485"/>
                  </a:cubicBezTo>
                  <a:cubicBezTo>
                    <a:pt x="9167" y="14422"/>
                    <a:pt x="9201" y="14407"/>
                    <a:pt x="9238" y="14430"/>
                  </a:cubicBezTo>
                  <a:close/>
                  <a:moveTo>
                    <a:pt x="8195" y="14430"/>
                  </a:moveTo>
                  <a:cubicBezTo>
                    <a:pt x="8232" y="14453"/>
                    <a:pt x="8272" y="14516"/>
                    <a:pt x="8312" y="14609"/>
                  </a:cubicBezTo>
                  <a:cubicBezTo>
                    <a:pt x="8392" y="14797"/>
                    <a:pt x="8339" y="14984"/>
                    <a:pt x="8258" y="15109"/>
                  </a:cubicBezTo>
                  <a:cubicBezTo>
                    <a:pt x="8205" y="15171"/>
                    <a:pt x="8098" y="15234"/>
                    <a:pt x="8044" y="14984"/>
                  </a:cubicBezTo>
                  <a:cubicBezTo>
                    <a:pt x="7991" y="14734"/>
                    <a:pt x="8018" y="14609"/>
                    <a:pt x="8098" y="14485"/>
                  </a:cubicBezTo>
                  <a:cubicBezTo>
                    <a:pt x="8125" y="14422"/>
                    <a:pt x="8158" y="14407"/>
                    <a:pt x="8195" y="14430"/>
                  </a:cubicBezTo>
                  <a:close/>
                  <a:moveTo>
                    <a:pt x="13622" y="14368"/>
                  </a:moveTo>
                  <a:cubicBezTo>
                    <a:pt x="13659" y="14391"/>
                    <a:pt x="13699" y="14453"/>
                    <a:pt x="13739" y="14547"/>
                  </a:cubicBezTo>
                  <a:cubicBezTo>
                    <a:pt x="13820" y="14734"/>
                    <a:pt x="13739" y="14984"/>
                    <a:pt x="13686" y="15046"/>
                  </a:cubicBezTo>
                  <a:cubicBezTo>
                    <a:pt x="13632" y="15109"/>
                    <a:pt x="13525" y="15171"/>
                    <a:pt x="13472" y="14922"/>
                  </a:cubicBezTo>
                  <a:cubicBezTo>
                    <a:pt x="13419" y="14609"/>
                    <a:pt x="13445" y="14485"/>
                    <a:pt x="13525" y="14422"/>
                  </a:cubicBezTo>
                  <a:cubicBezTo>
                    <a:pt x="13552" y="14360"/>
                    <a:pt x="13586" y="14344"/>
                    <a:pt x="13622" y="14368"/>
                  </a:cubicBezTo>
                  <a:close/>
                  <a:moveTo>
                    <a:pt x="11564" y="14368"/>
                  </a:moveTo>
                  <a:cubicBezTo>
                    <a:pt x="11600" y="14391"/>
                    <a:pt x="11641" y="14453"/>
                    <a:pt x="11681" y="14547"/>
                  </a:cubicBezTo>
                  <a:cubicBezTo>
                    <a:pt x="11761" y="14734"/>
                    <a:pt x="11707" y="14922"/>
                    <a:pt x="11627" y="15046"/>
                  </a:cubicBezTo>
                  <a:cubicBezTo>
                    <a:pt x="11574" y="15109"/>
                    <a:pt x="11467" y="15171"/>
                    <a:pt x="11413" y="14922"/>
                  </a:cubicBezTo>
                  <a:cubicBezTo>
                    <a:pt x="11360" y="14672"/>
                    <a:pt x="11387" y="14547"/>
                    <a:pt x="11467" y="14422"/>
                  </a:cubicBezTo>
                  <a:cubicBezTo>
                    <a:pt x="11493" y="14360"/>
                    <a:pt x="11527" y="14344"/>
                    <a:pt x="11564" y="14368"/>
                  </a:cubicBezTo>
                  <a:close/>
                  <a:moveTo>
                    <a:pt x="21242" y="14305"/>
                  </a:moveTo>
                  <a:cubicBezTo>
                    <a:pt x="21279" y="14328"/>
                    <a:pt x="21319" y="14391"/>
                    <a:pt x="21359" y="14485"/>
                  </a:cubicBezTo>
                  <a:cubicBezTo>
                    <a:pt x="21440" y="14672"/>
                    <a:pt x="21386" y="14859"/>
                    <a:pt x="21306" y="14984"/>
                  </a:cubicBezTo>
                  <a:cubicBezTo>
                    <a:pt x="21252" y="15046"/>
                    <a:pt x="21145" y="15109"/>
                    <a:pt x="21092" y="14859"/>
                  </a:cubicBezTo>
                  <a:cubicBezTo>
                    <a:pt x="21039" y="14609"/>
                    <a:pt x="21039" y="14422"/>
                    <a:pt x="21145" y="14360"/>
                  </a:cubicBezTo>
                  <a:cubicBezTo>
                    <a:pt x="21172" y="14297"/>
                    <a:pt x="21206" y="14282"/>
                    <a:pt x="21242" y="14305"/>
                  </a:cubicBezTo>
                  <a:close/>
                  <a:moveTo>
                    <a:pt x="4853" y="14180"/>
                  </a:moveTo>
                  <a:cubicBezTo>
                    <a:pt x="4889" y="14204"/>
                    <a:pt x="4930" y="14266"/>
                    <a:pt x="4970" y="14360"/>
                  </a:cubicBezTo>
                  <a:cubicBezTo>
                    <a:pt x="5050" y="14547"/>
                    <a:pt x="4996" y="14734"/>
                    <a:pt x="4916" y="14859"/>
                  </a:cubicBezTo>
                  <a:cubicBezTo>
                    <a:pt x="4863" y="14922"/>
                    <a:pt x="4756" y="14984"/>
                    <a:pt x="4702" y="14734"/>
                  </a:cubicBezTo>
                  <a:cubicBezTo>
                    <a:pt x="4649" y="14485"/>
                    <a:pt x="4702" y="14360"/>
                    <a:pt x="4756" y="14235"/>
                  </a:cubicBezTo>
                  <a:cubicBezTo>
                    <a:pt x="4783" y="14172"/>
                    <a:pt x="4816" y="14157"/>
                    <a:pt x="4853" y="14180"/>
                  </a:cubicBezTo>
                  <a:close/>
                  <a:moveTo>
                    <a:pt x="7313" y="14055"/>
                  </a:moveTo>
                  <a:cubicBezTo>
                    <a:pt x="7349" y="14079"/>
                    <a:pt x="7389" y="14141"/>
                    <a:pt x="7429" y="14235"/>
                  </a:cubicBezTo>
                  <a:cubicBezTo>
                    <a:pt x="7510" y="14422"/>
                    <a:pt x="7429" y="14672"/>
                    <a:pt x="7376" y="14734"/>
                  </a:cubicBezTo>
                  <a:cubicBezTo>
                    <a:pt x="7323" y="14797"/>
                    <a:pt x="7216" y="14859"/>
                    <a:pt x="7162" y="14609"/>
                  </a:cubicBezTo>
                  <a:cubicBezTo>
                    <a:pt x="7109" y="14360"/>
                    <a:pt x="7135" y="14235"/>
                    <a:pt x="7216" y="14110"/>
                  </a:cubicBezTo>
                  <a:cubicBezTo>
                    <a:pt x="7242" y="14048"/>
                    <a:pt x="7276" y="14032"/>
                    <a:pt x="7313" y="14055"/>
                  </a:cubicBezTo>
                  <a:close/>
                  <a:moveTo>
                    <a:pt x="6430" y="13931"/>
                  </a:moveTo>
                  <a:cubicBezTo>
                    <a:pt x="6467" y="13954"/>
                    <a:pt x="6507" y="14016"/>
                    <a:pt x="6547" y="14110"/>
                  </a:cubicBezTo>
                  <a:cubicBezTo>
                    <a:pt x="6627" y="14297"/>
                    <a:pt x="6547" y="14547"/>
                    <a:pt x="6494" y="14609"/>
                  </a:cubicBezTo>
                  <a:cubicBezTo>
                    <a:pt x="6440" y="14672"/>
                    <a:pt x="6333" y="14734"/>
                    <a:pt x="6280" y="14485"/>
                  </a:cubicBezTo>
                  <a:cubicBezTo>
                    <a:pt x="6226" y="14235"/>
                    <a:pt x="6253" y="14110"/>
                    <a:pt x="6333" y="13985"/>
                  </a:cubicBezTo>
                  <a:cubicBezTo>
                    <a:pt x="6360" y="13923"/>
                    <a:pt x="6393" y="13907"/>
                    <a:pt x="6430" y="13931"/>
                  </a:cubicBezTo>
                  <a:close/>
                  <a:moveTo>
                    <a:pt x="19611" y="13806"/>
                  </a:moveTo>
                  <a:cubicBezTo>
                    <a:pt x="19648" y="13829"/>
                    <a:pt x="19688" y="13892"/>
                    <a:pt x="19728" y="13985"/>
                  </a:cubicBezTo>
                  <a:cubicBezTo>
                    <a:pt x="19809" y="14172"/>
                    <a:pt x="19755" y="14360"/>
                    <a:pt x="19675" y="14485"/>
                  </a:cubicBezTo>
                  <a:cubicBezTo>
                    <a:pt x="19621" y="14547"/>
                    <a:pt x="19515" y="14609"/>
                    <a:pt x="19461" y="14360"/>
                  </a:cubicBezTo>
                  <a:cubicBezTo>
                    <a:pt x="19408" y="14110"/>
                    <a:pt x="19434" y="13985"/>
                    <a:pt x="19515" y="13860"/>
                  </a:cubicBezTo>
                  <a:cubicBezTo>
                    <a:pt x="19541" y="13798"/>
                    <a:pt x="19575" y="13782"/>
                    <a:pt x="19611" y="13806"/>
                  </a:cubicBezTo>
                  <a:close/>
                  <a:moveTo>
                    <a:pt x="16189" y="13806"/>
                  </a:moveTo>
                  <a:cubicBezTo>
                    <a:pt x="16226" y="13829"/>
                    <a:pt x="16266" y="13892"/>
                    <a:pt x="16306" y="13985"/>
                  </a:cubicBezTo>
                  <a:cubicBezTo>
                    <a:pt x="16386" y="14172"/>
                    <a:pt x="16333" y="14360"/>
                    <a:pt x="16253" y="14485"/>
                  </a:cubicBezTo>
                  <a:cubicBezTo>
                    <a:pt x="16199" y="14547"/>
                    <a:pt x="16092" y="14609"/>
                    <a:pt x="16039" y="14360"/>
                  </a:cubicBezTo>
                  <a:cubicBezTo>
                    <a:pt x="15985" y="14110"/>
                    <a:pt x="16012" y="13923"/>
                    <a:pt x="16092" y="13860"/>
                  </a:cubicBezTo>
                  <a:cubicBezTo>
                    <a:pt x="16119" y="13798"/>
                    <a:pt x="16152" y="13782"/>
                    <a:pt x="16189" y="13806"/>
                  </a:cubicBezTo>
                  <a:close/>
                  <a:moveTo>
                    <a:pt x="18569" y="13494"/>
                  </a:moveTo>
                  <a:cubicBezTo>
                    <a:pt x="18605" y="13517"/>
                    <a:pt x="18646" y="13579"/>
                    <a:pt x="18686" y="13673"/>
                  </a:cubicBezTo>
                  <a:cubicBezTo>
                    <a:pt x="18766" y="13860"/>
                    <a:pt x="18712" y="14048"/>
                    <a:pt x="18632" y="14172"/>
                  </a:cubicBezTo>
                  <a:cubicBezTo>
                    <a:pt x="18579" y="14235"/>
                    <a:pt x="18472" y="14297"/>
                    <a:pt x="18418" y="14048"/>
                  </a:cubicBezTo>
                  <a:cubicBezTo>
                    <a:pt x="18365" y="13798"/>
                    <a:pt x="18392" y="13673"/>
                    <a:pt x="18472" y="13548"/>
                  </a:cubicBezTo>
                  <a:cubicBezTo>
                    <a:pt x="18499" y="13486"/>
                    <a:pt x="18532" y="13470"/>
                    <a:pt x="18569" y="13494"/>
                  </a:cubicBezTo>
                  <a:close/>
                  <a:moveTo>
                    <a:pt x="14371" y="13494"/>
                  </a:moveTo>
                  <a:cubicBezTo>
                    <a:pt x="14408" y="13517"/>
                    <a:pt x="14448" y="13579"/>
                    <a:pt x="14488" y="13673"/>
                  </a:cubicBezTo>
                  <a:cubicBezTo>
                    <a:pt x="14568" y="13860"/>
                    <a:pt x="14515" y="14048"/>
                    <a:pt x="14435" y="14172"/>
                  </a:cubicBezTo>
                  <a:cubicBezTo>
                    <a:pt x="14381" y="14235"/>
                    <a:pt x="14274" y="14297"/>
                    <a:pt x="14221" y="14048"/>
                  </a:cubicBezTo>
                  <a:cubicBezTo>
                    <a:pt x="14167" y="13735"/>
                    <a:pt x="14194" y="13611"/>
                    <a:pt x="14274" y="13548"/>
                  </a:cubicBezTo>
                  <a:cubicBezTo>
                    <a:pt x="14301" y="13486"/>
                    <a:pt x="14334" y="13470"/>
                    <a:pt x="14371" y="13494"/>
                  </a:cubicBezTo>
                  <a:close/>
                  <a:moveTo>
                    <a:pt x="10254" y="13494"/>
                  </a:moveTo>
                  <a:cubicBezTo>
                    <a:pt x="10290" y="13517"/>
                    <a:pt x="10330" y="13579"/>
                    <a:pt x="10371" y="13673"/>
                  </a:cubicBezTo>
                  <a:cubicBezTo>
                    <a:pt x="10451" y="13860"/>
                    <a:pt x="10371" y="14110"/>
                    <a:pt x="10317" y="14172"/>
                  </a:cubicBezTo>
                  <a:cubicBezTo>
                    <a:pt x="10264" y="14235"/>
                    <a:pt x="10157" y="14297"/>
                    <a:pt x="10103" y="14048"/>
                  </a:cubicBezTo>
                  <a:cubicBezTo>
                    <a:pt x="10050" y="13798"/>
                    <a:pt x="10103" y="13673"/>
                    <a:pt x="10157" y="13548"/>
                  </a:cubicBezTo>
                  <a:cubicBezTo>
                    <a:pt x="10183" y="13486"/>
                    <a:pt x="10217" y="13470"/>
                    <a:pt x="10254" y="13494"/>
                  </a:cubicBezTo>
                  <a:close/>
                  <a:moveTo>
                    <a:pt x="17152" y="13431"/>
                  </a:moveTo>
                  <a:cubicBezTo>
                    <a:pt x="17188" y="13455"/>
                    <a:pt x="17229" y="13517"/>
                    <a:pt x="17269" y="13611"/>
                  </a:cubicBezTo>
                  <a:cubicBezTo>
                    <a:pt x="17349" y="13798"/>
                    <a:pt x="17295" y="13985"/>
                    <a:pt x="17215" y="14110"/>
                  </a:cubicBezTo>
                  <a:cubicBezTo>
                    <a:pt x="17162" y="14172"/>
                    <a:pt x="17055" y="14235"/>
                    <a:pt x="17001" y="13985"/>
                  </a:cubicBezTo>
                  <a:cubicBezTo>
                    <a:pt x="16948" y="13673"/>
                    <a:pt x="16975" y="13548"/>
                    <a:pt x="17055" y="13486"/>
                  </a:cubicBezTo>
                  <a:cubicBezTo>
                    <a:pt x="17081" y="13423"/>
                    <a:pt x="17115" y="13408"/>
                    <a:pt x="17152" y="13431"/>
                  </a:cubicBezTo>
                  <a:close/>
                  <a:moveTo>
                    <a:pt x="20494" y="13306"/>
                  </a:moveTo>
                  <a:cubicBezTo>
                    <a:pt x="20531" y="13330"/>
                    <a:pt x="20571" y="13392"/>
                    <a:pt x="20611" y="13486"/>
                  </a:cubicBezTo>
                  <a:cubicBezTo>
                    <a:pt x="20691" y="13673"/>
                    <a:pt x="20637" y="13860"/>
                    <a:pt x="20557" y="13985"/>
                  </a:cubicBezTo>
                  <a:cubicBezTo>
                    <a:pt x="20504" y="14048"/>
                    <a:pt x="20397" y="14110"/>
                    <a:pt x="20343" y="13860"/>
                  </a:cubicBezTo>
                  <a:cubicBezTo>
                    <a:pt x="20290" y="13611"/>
                    <a:pt x="20317" y="13486"/>
                    <a:pt x="20397" y="13361"/>
                  </a:cubicBezTo>
                  <a:cubicBezTo>
                    <a:pt x="20424" y="13299"/>
                    <a:pt x="20457" y="13283"/>
                    <a:pt x="20494" y="13306"/>
                  </a:cubicBezTo>
                  <a:close/>
                  <a:moveTo>
                    <a:pt x="5628" y="13181"/>
                  </a:moveTo>
                  <a:cubicBezTo>
                    <a:pt x="5665" y="13205"/>
                    <a:pt x="5705" y="13267"/>
                    <a:pt x="5745" y="13361"/>
                  </a:cubicBezTo>
                  <a:cubicBezTo>
                    <a:pt x="5825" y="13548"/>
                    <a:pt x="5772" y="13735"/>
                    <a:pt x="5692" y="13860"/>
                  </a:cubicBezTo>
                  <a:cubicBezTo>
                    <a:pt x="5638" y="13923"/>
                    <a:pt x="5531" y="13985"/>
                    <a:pt x="5478" y="13735"/>
                  </a:cubicBezTo>
                  <a:cubicBezTo>
                    <a:pt x="5424" y="13423"/>
                    <a:pt x="5451" y="13299"/>
                    <a:pt x="5531" y="13236"/>
                  </a:cubicBezTo>
                  <a:cubicBezTo>
                    <a:pt x="5558" y="13174"/>
                    <a:pt x="5591" y="13158"/>
                    <a:pt x="5628" y="13181"/>
                  </a:cubicBezTo>
                  <a:close/>
                  <a:moveTo>
                    <a:pt x="3970" y="13181"/>
                  </a:moveTo>
                  <a:cubicBezTo>
                    <a:pt x="4007" y="13205"/>
                    <a:pt x="4047" y="13267"/>
                    <a:pt x="4087" y="13361"/>
                  </a:cubicBezTo>
                  <a:cubicBezTo>
                    <a:pt x="4168" y="13548"/>
                    <a:pt x="4087" y="13798"/>
                    <a:pt x="4034" y="13860"/>
                  </a:cubicBezTo>
                  <a:cubicBezTo>
                    <a:pt x="3980" y="13923"/>
                    <a:pt x="3873" y="13985"/>
                    <a:pt x="3820" y="13735"/>
                  </a:cubicBezTo>
                  <a:cubicBezTo>
                    <a:pt x="3767" y="13486"/>
                    <a:pt x="3793" y="13299"/>
                    <a:pt x="3873" y="13236"/>
                  </a:cubicBezTo>
                  <a:cubicBezTo>
                    <a:pt x="3900" y="13174"/>
                    <a:pt x="3934" y="13158"/>
                    <a:pt x="3970" y="13181"/>
                  </a:cubicBezTo>
                  <a:close/>
                  <a:moveTo>
                    <a:pt x="15307" y="13119"/>
                  </a:moveTo>
                  <a:cubicBezTo>
                    <a:pt x="15344" y="13142"/>
                    <a:pt x="15384" y="13205"/>
                    <a:pt x="15424" y="13299"/>
                  </a:cubicBezTo>
                  <a:cubicBezTo>
                    <a:pt x="15504" y="13486"/>
                    <a:pt x="15451" y="13673"/>
                    <a:pt x="15370" y="13798"/>
                  </a:cubicBezTo>
                  <a:cubicBezTo>
                    <a:pt x="15317" y="13860"/>
                    <a:pt x="15210" y="13923"/>
                    <a:pt x="15156" y="13673"/>
                  </a:cubicBezTo>
                  <a:cubicBezTo>
                    <a:pt x="15103" y="13361"/>
                    <a:pt x="15130" y="13236"/>
                    <a:pt x="15210" y="13174"/>
                  </a:cubicBezTo>
                  <a:cubicBezTo>
                    <a:pt x="15237" y="13111"/>
                    <a:pt x="15270" y="13096"/>
                    <a:pt x="15307" y="13119"/>
                  </a:cubicBezTo>
                  <a:close/>
                  <a:moveTo>
                    <a:pt x="12580" y="12807"/>
                  </a:moveTo>
                  <a:cubicBezTo>
                    <a:pt x="12616" y="12830"/>
                    <a:pt x="12657" y="12893"/>
                    <a:pt x="12697" y="12986"/>
                  </a:cubicBezTo>
                  <a:cubicBezTo>
                    <a:pt x="12777" y="13174"/>
                    <a:pt x="12723" y="13361"/>
                    <a:pt x="12643" y="13486"/>
                  </a:cubicBezTo>
                  <a:cubicBezTo>
                    <a:pt x="12590" y="13548"/>
                    <a:pt x="12483" y="13611"/>
                    <a:pt x="12429" y="13361"/>
                  </a:cubicBezTo>
                  <a:cubicBezTo>
                    <a:pt x="12376" y="13111"/>
                    <a:pt x="12403" y="12924"/>
                    <a:pt x="12483" y="12862"/>
                  </a:cubicBezTo>
                  <a:cubicBezTo>
                    <a:pt x="12509" y="12799"/>
                    <a:pt x="12543" y="12784"/>
                    <a:pt x="12580" y="12807"/>
                  </a:cubicBezTo>
                  <a:close/>
                  <a:moveTo>
                    <a:pt x="8730" y="12620"/>
                  </a:moveTo>
                  <a:cubicBezTo>
                    <a:pt x="8766" y="12643"/>
                    <a:pt x="8806" y="12706"/>
                    <a:pt x="8847" y="12799"/>
                  </a:cubicBezTo>
                  <a:cubicBezTo>
                    <a:pt x="8927" y="12986"/>
                    <a:pt x="8873" y="13174"/>
                    <a:pt x="8793" y="13299"/>
                  </a:cubicBezTo>
                  <a:cubicBezTo>
                    <a:pt x="8740" y="13361"/>
                    <a:pt x="8633" y="13423"/>
                    <a:pt x="8579" y="13174"/>
                  </a:cubicBezTo>
                  <a:cubicBezTo>
                    <a:pt x="8526" y="12924"/>
                    <a:pt x="8552" y="12737"/>
                    <a:pt x="8633" y="12674"/>
                  </a:cubicBezTo>
                  <a:cubicBezTo>
                    <a:pt x="8659" y="12612"/>
                    <a:pt x="8693" y="12596"/>
                    <a:pt x="8730" y="12620"/>
                  </a:cubicBezTo>
                  <a:close/>
                  <a:moveTo>
                    <a:pt x="10949" y="12120"/>
                  </a:moveTo>
                  <a:cubicBezTo>
                    <a:pt x="10985" y="12144"/>
                    <a:pt x="11026" y="12206"/>
                    <a:pt x="11066" y="12300"/>
                  </a:cubicBezTo>
                  <a:cubicBezTo>
                    <a:pt x="11146" y="12487"/>
                    <a:pt x="11092" y="12674"/>
                    <a:pt x="11012" y="12799"/>
                  </a:cubicBezTo>
                  <a:cubicBezTo>
                    <a:pt x="10959" y="12862"/>
                    <a:pt x="10852" y="12924"/>
                    <a:pt x="10798" y="12674"/>
                  </a:cubicBezTo>
                  <a:cubicBezTo>
                    <a:pt x="10745" y="12362"/>
                    <a:pt x="10772" y="12237"/>
                    <a:pt x="10852" y="12175"/>
                  </a:cubicBezTo>
                  <a:cubicBezTo>
                    <a:pt x="10879" y="12113"/>
                    <a:pt x="10912" y="12097"/>
                    <a:pt x="10949" y="12120"/>
                  </a:cubicBezTo>
                  <a:close/>
                  <a:moveTo>
                    <a:pt x="11724" y="12058"/>
                  </a:moveTo>
                  <a:cubicBezTo>
                    <a:pt x="11761" y="12081"/>
                    <a:pt x="11801" y="12144"/>
                    <a:pt x="11841" y="12237"/>
                  </a:cubicBezTo>
                  <a:cubicBezTo>
                    <a:pt x="11921" y="12425"/>
                    <a:pt x="11841" y="12674"/>
                    <a:pt x="11788" y="12737"/>
                  </a:cubicBezTo>
                  <a:cubicBezTo>
                    <a:pt x="11734" y="12799"/>
                    <a:pt x="11627" y="12862"/>
                    <a:pt x="11574" y="12612"/>
                  </a:cubicBezTo>
                  <a:cubicBezTo>
                    <a:pt x="11520" y="12362"/>
                    <a:pt x="11547" y="12237"/>
                    <a:pt x="11627" y="12113"/>
                  </a:cubicBezTo>
                  <a:cubicBezTo>
                    <a:pt x="11654" y="12050"/>
                    <a:pt x="11687" y="12034"/>
                    <a:pt x="11724" y="12058"/>
                  </a:cubicBezTo>
                  <a:close/>
                  <a:moveTo>
                    <a:pt x="7633" y="11995"/>
                  </a:moveTo>
                  <a:cubicBezTo>
                    <a:pt x="7670" y="12019"/>
                    <a:pt x="7710" y="12081"/>
                    <a:pt x="7750" y="12175"/>
                  </a:cubicBezTo>
                  <a:cubicBezTo>
                    <a:pt x="7831" y="12362"/>
                    <a:pt x="7750" y="12612"/>
                    <a:pt x="7697" y="12674"/>
                  </a:cubicBezTo>
                  <a:cubicBezTo>
                    <a:pt x="7643" y="12737"/>
                    <a:pt x="7536" y="12799"/>
                    <a:pt x="7483" y="12549"/>
                  </a:cubicBezTo>
                  <a:cubicBezTo>
                    <a:pt x="7429" y="12237"/>
                    <a:pt x="7456" y="12113"/>
                    <a:pt x="7536" y="12050"/>
                  </a:cubicBezTo>
                  <a:cubicBezTo>
                    <a:pt x="7563" y="11988"/>
                    <a:pt x="7597" y="11972"/>
                    <a:pt x="7633" y="11995"/>
                  </a:cubicBezTo>
                  <a:close/>
                  <a:moveTo>
                    <a:pt x="19558" y="11839"/>
                  </a:moveTo>
                  <a:cubicBezTo>
                    <a:pt x="19595" y="11863"/>
                    <a:pt x="19635" y="11925"/>
                    <a:pt x="19675" y="12050"/>
                  </a:cubicBezTo>
                  <a:cubicBezTo>
                    <a:pt x="19755" y="12237"/>
                    <a:pt x="19702" y="12425"/>
                    <a:pt x="19621" y="12549"/>
                  </a:cubicBezTo>
                  <a:cubicBezTo>
                    <a:pt x="19568" y="12612"/>
                    <a:pt x="19461" y="12674"/>
                    <a:pt x="19408" y="12425"/>
                  </a:cubicBezTo>
                  <a:cubicBezTo>
                    <a:pt x="19354" y="12113"/>
                    <a:pt x="19408" y="11925"/>
                    <a:pt x="19461" y="11863"/>
                  </a:cubicBezTo>
                  <a:cubicBezTo>
                    <a:pt x="19488" y="11832"/>
                    <a:pt x="19521" y="11816"/>
                    <a:pt x="19558" y="11839"/>
                  </a:cubicBezTo>
                  <a:close/>
                  <a:moveTo>
                    <a:pt x="9612" y="11746"/>
                  </a:moveTo>
                  <a:cubicBezTo>
                    <a:pt x="9649" y="11769"/>
                    <a:pt x="9689" y="11832"/>
                    <a:pt x="9729" y="11925"/>
                  </a:cubicBezTo>
                  <a:cubicBezTo>
                    <a:pt x="9809" y="12113"/>
                    <a:pt x="9756" y="12300"/>
                    <a:pt x="9675" y="12425"/>
                  </a:cubicBezTo>
                  <a:cubicBezTo>
                    <a:pt x="9622" y="12487"/>
                    <a:pt x="9515" y="12549"/>
                    <a:pt x="9461" y="12300"/>
                  </a:cubicBezTo>
                  <a:cubicBezTo>
                    <a:pt x="9408" y="12050"/>
                    <a:pt x="9408" y="11925"/>
                    <a:pt x="9515" y="11800"/>
                  </a:cubicBezTo>
                  <a:cubicBezTo>
                    <a:pt x="9542" y="11738"/>
                    <a:pt x="9575" y="11722"/>
                    <a:pt x="9612" y="11746"/>
                  </a:cubicBezTo>
                  <a:close/>
                  <a:moveTo>
                    <a:pt x="17606" y="11683"/>
                  </a:moveTo>
                  <a:cubicBezTo>
                    <a:pt x="17643" y="11707"/>
                    <a:pt x="17683" y="11769"/>
                    <a:pt x="17723" y="11863"/>
                  </a:cubicBezTo>
                  <a:cubicBezTo>
                    <a:pt x="17803" y="12050"/>
                    <a:pt x="17750" y="12237"/>
                    <a:pt x="17670" y="12362"/>
                  </a:cubicBezTo>
                  <a:cubicBezTo>
                    <a:pt x="17616" y="12425"/>
                    <a:pt x="17509" y="12487"/>
                    <a:pt x="17456" y="12237"/>
                  </a:cubicBezTo>
                  <a:cubicBezTo>
                    <a:pt x="17402" y="11988"/>
                    <a:pt x="17429" y="11863"/>
                    <a:pt x="17509" y="11738"/>
                  </a:cubicBezTo>
                  <a:cubicBezTo>
                    <a:pt x="17536" y="11676"/>
                    <a:pt x="17569" y="11660"/>
                    <a:pt x="17606" y="11683"/>
                  </a:cubicBezTo>
                  <a:close/>
                  <a:moveTo>
                    <a:pt x="6564" y="11683"/>
                  </a:moveTo>
                  <a:cubicBezTo>
                    <a:pt x="6601" y="11707"/>
                    <a:pt x="6641" y="11769"/>
                    <a:pt x="6681" y="11863"/>
                  </a:cubicBezTo>
                  <a:cubicBezTo>
                    <a:pt x="6761" y="12050"/>
                    <a:pt x="6681" y="12300"/>
                    <a:pt x="6627" y="12362"/>
                  </a:cubicBezTo>
                  <a:cubicBezTo>
                    <a:pt x="6574" y="12425"/>
                    <a:pt x="6467" y="12487"/>
                    <a:pt x="6413" y="12237"/>
                  </a:cubicBezTo>
                  <a:cubicBezTo>
                    <a:pt x="6360" y="11925"/>
                    <a:pt x="6387" y="11800"/>
                    <a:pt x="6467" y="11738"/>
                  </a:cubicBezTo>
                  <a:cubicBezTo>
                    <a:pt x="6494" y="11676"/>
                    <a:pt x="6527" y="11660"/>
                    <a:pt x="6564" y="11683"/>
                  </a:cubicBezTo>
                  <a:close/>
                  <a:moveTo>
                    <a:pt x="4692" y="11683"/>
                  </a:moveTo>
                  <a:cubicBezTo>
                    <a:pt x="4729" y="11707"/>
                    <a:pt x="4769" y="11769"/>
                    <a:pt x="4809" y="11863"/>
                  </a:cubicBezTo>
                  <a:cubicBezTo>
                    <a:pt x="4889" y="12050"/>
                    <a:pt x="4836" y="12237"/>
                    <a:pt x="4756" y="12362"/>
                  </a:cubicBezTo>
                  <a:cubicBezTo>
                    <a:pt x="4702" y="12425"/>
                    <a:pt x="4595" y="12487"/>
                    <a:pt x="4542" y="12237"/>
                  </a:cubicBezTo>
                  <a:cubicBezTo>
                    <a:pt x="4488" y="11925"/>
                    <a:pt x="4515" y="11800"/>
                    <a:pt x="4595" y="11738"/>
                  </a:cubicBezTo>
                  <a:cubicBezTo>
                    <a:pt x="4622" y="11676"/>
                    <a:pt x="4656" y="11660"/>
                    <a:pt x="4692" y="11683"/>
                  </a:cubicBezTo>
                  <a:close/>
                  <a:moveTo>
                    <a:pt x="16430" y="11621"/>
                  </a:moveTo>
                  <a:cubicBezTo>
                    <a:pt x="16467" y="11644"/>
                    <a:pt x="16507" y="11707"/>
                    <a:pt x="16547" y="11800"/>
                  </a:cubicBezTo>
                  <a:cubicBezTo>
                    <a:pt x="16627" y="11988"/>
                    <a:pt x="16573" y="12175"/>
                    <a:pt x="16493" y="12300"/>
                  </a:cubicBezTo>
                  <a:cubicBezTo>
                    <a:pt x="16440" y="12362"/>
                    <a:pt x="16333" y="12425"/>
                    <a:pt x="16279" y="12175"/>
                  </a:cubicBezTo>
                  <a:cubicBezTo>
                    <a:pt x="16226" y="11863"/>
                    <a:pt x="16279" y="11800"/>
                    <a:pt x="16333" y="11676"/>
                  </a:cubicBezTo>
                  <a:cubicBezTo>
                    <a:pt x="16360" y="11613"/>
                    <a:pt x="16393" y="11598"/>
                    <a:pt x="16430" y="11621"/>
                  </a:cubicBezTo>
                  <a:close/>
                  <a:moveTo>
                    <a:pt x="13275" y="11621"/>
                  </a:moveTo>
                  <a:cubicBezTo>
                    <a:pt x="13312" y="11644"/>
                    <a:pt x="13352" y="11707"/>
                    <a:pt x="13392" y="11800"/>
                  </a:cubicBezTo>
                  <a:cubicBezTo>
                    <a:pt x="13472" y="11988"/>
                    <a:pt x="13419" y="12175"/>
                    <a:pt x="13338" y="12300"/>
                  </a:cubicBezTo>
                  <a:cubicBezTo>
                    <a:pt x="13285" y="12362"/>
                    <a:pt x="13178" y="12425"/>
                    <a:pt x="13124" y="12175"/>
                  </a:cubicBezTo>
                  <a:cubicBezTo>
                    <a:pt x="13071" y="11863"/>
                    <a:pt x="13098" y="11738"/>
                    <a:pt x="13178" y="11676"/>
                  </a:cubicBezTo>
                  <a:cubicBezTo>
                    <a:pt x="13205" y="11613"/>
                    <a:pt x="13238" y="11598"/>
                    <a:pt x="13275" y="11621"/>
                  </a:cubicBezTo>
                  <a:close/>
                  <a:moveTo>
                    <a:pt x="20815" y="11434"/>
                  </a:moveTo>
                  <a:cubicBezTo>
                    <a:pt x="20851" y="11457"/>
                    <a:pt x="20891" y="11520"/>
                    <a:pt x="20932" y="11613"/>
                  </a:cubicBezTo>
                  <a:cubicBezTo>
                    <a:pt x="21012" y="11800"/>
                    <a:pt x="20958" y="11988"/>
                    <a:pt x="20878" y="12113"/>
                  </a:cubicBezTo>
                  <a:cubicBezTo>
                    <a:pt x="20825" y="12175"/>
                    <a:pt x="20718" y="12237"/>
                    <a:pt x="20664" y="11988"/>
                  </a:cubicBezTo>
                  <a:cubicBezTo>
                    <a:pt x="20611" y="11676"/>
                    <a:pt x="20637" y="11551"/>
                    <a:pt x="20718" y="11488"/>
                  </a:cubicBezTo>
                  <a:cubicBezTo>
                    <a:pt x="20744" y="11426"/>
                    <a:pt x="20778" y="11410"/>
                    <a:pt x="20815" y="11434"/>
                  </a:cubicBezTo>
                  <a:close/>
                  <a:moveTo>
                    <a:pt x="14264" y="11309"/>
                  </a:moveTo>
                  <a:cubicBezTo>
                    <a:pt x="14301" y="11332"/>
                    <a:pt x="14341" y="11395"/>
                    <a:pt x="14381" y="11488"/>
                  </a:cubicBezTo>
                  <a:cubicBezTo>
                    <a:pt x="14461" y="11676"/>
                    <a:pt x="14408" y="11863"/>
                    <a:pt x="14328" y="11988"/>
                  </a:cubicBezTo>
                  <a:cubicBezTo>
                    <a:pt x="14274" y="12050"/>
                    <a:pt x="14167" y="12113"/>
                    <a:pt x="14114" y="11863"/>
                  </a:cubicBezTo>
                  <a:cubicBezTo>
                    <a:pt x="14060" y="11551"/>
                    <a:pt x="14060" y="11426"/>
                    <a:pt x="14167" y="11363"/>
                  </a:cubicBezTo>
                  <a:cubicBezTo>
                    <a:pt x="14194" y="11301"/>
                    <a:pt x="14227" y="11285"/>
                    <a:pt x="14264" y="11309"/>
                  </a:cubicBezTo>
                  <a:close/>
                  <a:moveTo>
                    <a:pt x="18462" y="11184"/>
                  </a:moveTo>
                  <a:cubicBezTo>
                    <a:pt x="18499" y="11207"/>
                    <a:pt x="18539" y="11270"/>
                    <a:pt x="18579" y="11363"/>
                  </a:cubicBezTo>
                  <a:cubicBezTo>
                    <a:pt x="18659" y="11551"/>
                    <a:pt x="18605" y="11738"/>
                    <a:pt x="18525" y="11863"/>
                  </a:cubicBezTo>
                  <a:cubicBezTo>
                    <a:pt x="18472" y="11925"/>
                    <a:pt x="18365" y="11988"/>
                    <a:pt x="18311" y="11738"/>
                  </a:cubicBezTo>
                  <a:cubicBezTo>
                    <a:pt x="18258" y="11488"/>
                    <a:pt x="18258" y="11363"/>
                    <a:pt x="18365" y="11239"/>
                  </a:cubicBezTo>
                  <a:cubicBezTo>
                    <a:pt x="18392" y="11176"/>
                    <a:pt x="18425" y="11161"/>
                    <a:pt x="18462" y="11184"/>
                  </a:cubicBezTo>
                  <a:close/>
                  <a:moveTo>
                    <a:pt x="15360" y="11059"/>
                  </a:moveTo>
                  <a:cubicBezTo>
                    <a:pt x="15397" y="11083"/>
                    <a:pt x="15437" y="11145"/>
                    <a:pt x="15477" y="11239"/>
                  </a:cubicBezTo>
                  <a:cubicBezTo>
                    <a:pt x="15557" y="11426"/>
                    <a:pt x="15504" y="11613"/>
                    <a:pt x="15424" y="11738"/>
                  </a:cubicBezTo>
                  <a:cubicBezTo>
                    <a:pt x="15370" y="11800"/>
                    <a:pt x="15263" y="11863"/>
                    <a:pt x="15210" y="11613"/>
                  </a:cubicBezTo>
                  <a:cubicBezTo>
                    <a:pt x="15156" y="11363"/>
                    <a:pt x="15183" y="11239"/>
                    <a:pt x="15263" y="11114"/>
                  </a:cubicBezTo>
                  <a:cubicBezTo>
                    <a:pt x="15290" y="11051"/>
                    <a:pt x="15324" y="11036"/>
                    <a:pt x="15360" y="11059"/>
                  </a:cubicBezTo>
                  <a:close/>
                  <a:moveTo>
                    <a:pt x="5494" y="10872"/>
                  </a:moveTo>
                  <a:cubicBezTo>
                    <a:pt x="5531" y="10895"/>
                    <a:pt x="5571" y="10958"/>
                    <a:pt x="5611" y="11051"/>
                  </a:cubicBezTo>
                  <a:cubicBezTo>
                    <a:pt x="5692" y="11239"/>
                    <a:pt x="5638" y="11426"/>
                    <a:pt x="5558" y="11551"/>
                  </a:cubicBezTo>
                  <a:cubicBezTo>
                    <a:pt x="5504" y="11613"/>
                    <a:pt x="5397" y="11676"/>
                    <a:pt x="5344" y="11426"/>
                  </a:cubicBezTo>
                  <a:cubicBezTo>
                    <a:pt x="5291" y="11114"/>
                    <a:pt x="5344" y="11051"/>
                    <a:pt x="5397" y="10926"/>
                  </a:cubicBezTo>
                  <a:cubicBezTo>
                    <a:pt x="5424" y="10864"/>
                    <a:pt x="5458" y="10848"/>
                    <a:pt x="5494" y="10872"/>
                  </a:cubicBezTo>
                  <a:close/>
                  <a:moveTo>
                    <a:pt x="8435" y="10747"/>
                  </a:moveTo>
                  <a:cubicBezTo>
                    <a:pt x="8472" y="10770"/>
                    <a:pt x="8512" y="10833"/>
                    <a:pt x="8552" y="10926"/>
                  </a:cubicBezTo>
                  <a:cubicBezTo>
                    <a:pt x="8633" y="11114"/>
                    <a:pt x="8579" y="11301"/>
                    <a:pt x="8499" y="11426"/>
                  </a:cubicBezTo>
                  <a:cubicBezTo>
                    <a:pt x="8445" y="11488"/>
                    <a:pt x="8339" y="11551"/>
                    <a:pt x="8285" y="11301"/>
                  </a:cubicBezTo>
                  <a:cubicBezTo>
                    <a:pt x="8232" y="10989"/>
                    <a:pt x="8258" y="10864"/>
                    <a:pt x="8339" y="10802"/>
                  </a:cubicBezTo>
                  <a:cubicBezTo>
                    <a:pt x="8365" y="10739"/>
                    <a:pt x="8399" y="10724"/>
                    <a:pt x="8435" y="10747"/>
                  </a:cubicBezTo>
                  <a:close/>
                  <a:moveTo>
                    <a:pt x="10361" y="10435"/>
                  </a:moveTo>
                  <a:cubicBezTo>
                    <a:pt x="10397" y="10458"/>
                    <a:pt x="10437" y="10521"/>
                    <a:pt x="10477" y="10614"/>
                  </a:cubicBezTo>
                  <a:cubicBezTo>
                    <a:pt x="10558" y="10802"/>
                    <a:pt x="10477" y="11051"/>
                    <a:pt x="10424" y="11114"/>
                  </a:cubicBezTo>
                  <a:cubicBezTo>
                    <a:pt x="10371" y="11176"/>
                    <a:pt x="10264" y="11239"/>
                    <a:pt x="10210" y="10989"/>
                  </a:cubicBezTo>
                  <a:cubicBezTo>
                    <a:pt x="10157" y="10739"/>
                    <a:pt x="10183" y="10614"/>
                    <a:pt x="10264" y="10490"/>
                  </a:cubicBezTo>
                  <a:cubicBezTo>
                    <a:pt x="10290" y="10427"/>
                    <a:pt x="10324" y="10412"/>
                    <a:pt x="10361" y="10435"/>
                  </a:cubicBezTo>
                  <a:close/>
                  <a:moveTo>
                    <a:pt x="12312" y="10373"/>
                  </a:moveTo>
                  <a:cubicBezTo>
                    <a:pt x="12349" y="10396"/>
                    <a:pt x="12389" y="10458"/>
                    <a:pt x="12429" y="10552"/>
                  </a:cubicBezTo>
                  <a:cubicBezTo>
                    <a:pt x="12509" y="10739"/>
                    <a:pt x="12429" y="10989"/>
                    <a:pt x="12376" y="11051"/>
                  </a:cubicBezTo>
                  <a:cubicBezTo>
                    <a:pt x="12322" y="11114"/>
                    <a:pt x="12215" y="11176"/>
                    <a:pt x="12162" y="10927"/>
                  </a:cubicBezTo>
                  <a:cubicBezTo>
                    <a:pt x="12108" y="10614"/>
                    <a:pt x="12135" y="10490"/>
                    <a:pt x="12215" y="10427"/>
                  </a:cubicBezTo>
                  <a:cubicBezTo>
                    <a:pt x="12242" y="10365"/>
                    <a:pt x="12276" y="10349"/>
                    <a:pt x="12312" y="10373"/>
                  </a:cubicBezTo>
                  <a:close/>
                  <a:moveTo>
                    <a:pt x="19317" y="10123"/>
                  </a:moveTo>
                  <a:cubicBezTo>
                    <a:pt x="19354" y="10146"/>
                    <a:pt x="19394" y="10209"/>
                    <a:pt x="19434" y="10302"/>
                  </a:cubicBezTo>
                  <a:cubicBezTo>
                    <a:pt x="19515" y="10490"/>
                    <a:pt x="19434" y="10739"/>
                    <a:pt x="19381" y="10802"/>
                  </a:cubicBezTo>
                  <a:cubicBezTo>
                    <a:pt x="19327" y="10864"/>
                    <a:pt x="19220" y="10926"/>
                    <a:pt x="19167" y="10677"/>
                  </a:cubicBezTo>
                  <a:cubicBezTo>
                    <a:pt x="19140" y="10365"/>
                    <a:pt x="19140" y="10240"/>
                    <a:pt x="19220" y="10177"/>
                  </a:cubicBezTo>
                  <a:cubicBezTo>
                    <a:pt x="19247" y="10115"/>
                    <a:pt x="19281" y="10099"/>
                    <a:pt x="19317" y="10123"/>
                  </a:cubicBezTo>
                  <a:close/>
                  <a:moveTo>
                    <a:pt x="16831" y="9873"/>
                  </a:moveTo>
                  <a:cubicBezTo>
                    <a:pt x="16868" y="9897"/>
                    <a:pt x="16908" y="9959"/>
                    <a:pt x="16948" y="10053"/>
                  </a:cubicBezTo>
                  <a:cubicBezTo>
                    <a:pt x="17028" y="10240"/>
                    <a:pt x="16948" y="10490"/>
                    <a:pt x="16894" y="10552"/>
                  </a:cubicBezTo>
                  <a:cubicBezTo>
                    <a:pt x="16841" y="10614"/>
                    <a:pt x="16734" y="10677"/>
                    <a:pt x="16680" y="10427"/>
                  </a:cubicBezTo>
                  <a:cubicBezTo>
                    <a:pt x="16627" y="10177"/>
                    <a:pt x="16654" y="9990"/>
                    <a:pt x="16734" y="9928"/>
                  </a:cubicBezTo>
                  <a:cubicBezTo>
                    <a:pt x="16761" y="9865"/>
                    <a:pt x="16794" y="9850"/>
                    <a:pt x="16831" y="9873"/>
                  </a:cubicBezTo>
                  <a:close/>
                  <a:moveTo>
                    <a:pt x="7072" y="9873"/>
                  </a:moveTo>
                  <a:cubicBezTo>
                    <a:pt x="7109" y="9897"/>
                    <a:pt x="7149" y="9959"/>
                    <a:pt x="7189" y="10053"/>
                  </a:cubicBezTo>
                  <a:cubicBezTo>
                    <a:pt x="7269" y="10240"/>
                    <a:pt x="7189" y="10490"/>
                    <a:pt x="7135" y="10552"/>
                  </a:cubicBezTo>
                  <a:cubicBezTo>
                    <a:pt x="7082" y="10614"/>
                    <a:pt x="6975" y="10677"/>
                    <a:pt x="6921" y="10427"/>
                  </a:cubicBezTo>
                  <a:cubicBezTo>
                    <a:pt x="6868" y="10177"/>
                    <a:pt x="6868" y="10053"/>
                    <a:pt x="6975" y="9928"/>
                  </a:cubicBezTo>
                  <a:cubicBezTo>
                    <a:pt x="7002" y="9865"/>
                    <a:pt x="7035" y="9850"/>
                    <a:pt x="7072" y="9873"/>
                  </a:cubicBezTo>
                  <a:close/>
                  <a:moveTo>
                    <a:pt x="13649" y="9686"/>
                  </a:moveTo>
                  <a:cubicBezTo>
                    <a:pt x="13686" y="9709"/>
                    <a:pt x="13726" y="9772"/>
                    <a:pt x="13766" y="9865"/>
                  </a:cubicBezTo>
                  <a:cubicBezTo>
                    <a:pt x="13846" y="10053"/>
                    <a:pt x="13766" y="10302"/>
                    <a:pt x="13713" y="10365"/>
                  </a:cubicBezTo>
                  <a:cubicBezTo>
                    <a:pt x="13659" y="10427"/>
                    <a:pt x="13552" y="10490"/>
                    <a:pt x="13499" y="10240"/>
                  </a:cubicBezTo>
                  <a:cubicBezTo>
                    <a:pt x="13445" y="9990"/>
                    <a:pt x="13472" y="9865"/>
                    <a:pt x="13552" y="9740"/>
                  </a:cubicBezTo>
                  <a:cubicBezTo>
                    <a:pt x="13579" y="9678"/>
                    <a:pt x="13612" y="9662"/>
                    <a:pt x="13649" y="9686"/>
                  </a:cubicBezTo>
                  <a:close/>
                  <a:moveTo>
                    <a:pt x="20307" y="9561"/>
                  </a:moveTo>
                  <a:cubicBezTo>
                    <a:pt x="20343" y="9584"/>
                    <a:pt x="20383" y="9647"/>
                    <a:pt x="20424" y="9740"/>
                  </a:cubicBezTo>
                  <a:cubicBezTo>
                    <a:pt x="20504" y="9928"/>
                    <a:pt x="20450" y="10115"/>
                    <a:pt x="20370" y="10240"/>
                  </a:cubicBezTo>
                  <a:cubicBezTo>
                    <a:pt x="20317" y="10302"/>
                    <a:pt x="20210" y="10365"/>
                    <a:pt x="20156" y="10115"/>
                  </a:cubicBezTo>
                  <a:cubicBezTo>
                    <a:pt x="20103" y="9865"/>
                    <a:pt x="20156" y="9740"/>
                    <a:pt x="20210" y="9616"/>
                  </a:cubicBezTo>
                  <a:cubicBezTo>
                    <a:pt x="20236" y="9553"/>
                    <a:pt x="20270" y="9538"/>
                    <a:pt x="20307" y="9561"/>
                  </a:cubicBezTo>
                  <a:close/>
                  <a:moveTo>
                    <a:pt x="9478" y="9499"/>
                  </a:moveTo>
                  <a:cubicBezTo>
                    <a:pt x="9515" y="9522"/>
                    <a:pt x="9555" y="9584"/>
                    <a:pt x="9595" y="9678"/>
                  </a:cubicBezTo>
                  <a:cubicBezTo>
                    <a:pt x="9675" y="9865"/>
                    <a:pt x="9622" y="10053"/>
                    <a:pt x="9542" y="10177"/>
                  </a:cubicBezTo>
                  <a:cubicBezTo>
                    <a:pt x="9488" y="10240"/>
                    <a:pt x="9381" y="10302"/>
                    <a:pt x="9328" y="10053"/>
                  </a:cubicBezTo>
                  <a:cubicBezTo>
                    <a:pt x="9274" y="9740"/>
                    <a:pt x="9301" y="9616"/>
                    <a:pt x="9381" y="9553"/>
                  </a:cubicBezTo>
                  <a:cubicBezTo>
                    <a:pt x="9408" y="9491"/>
                    <a:pt x="9441" y="9475"/>
                    <a:pt x="9478" y="9499"/>
                  </a:cubicBezTo>
                  <a:close/>
                  <a:moveTo>
                    <a:pt x="17874" y="9374"/>
                  </a:moveTo>
                  <a:cubicBezTo>
                    <a:pt x="17910" y="9397"/>
                    <a:pt x="17950" y="9460"/>
                    <a:pt x="17991" y="9553"/>
                  </a:cubicBezTo>
                  <a:cubicBezTo>
                    <a:pt x="18071" y="9740"/>
                    <a:pt x="17991" y="9990"/>
                    <a:pt x="17937" y="10053"/>
                  </a:cubicBezTo>
                  <a:cubicBezTo>
                    <a:pt x="17884" y="10115"/>
                    <a:pt x="17777" y="10177"/>
                    <a:pt x="17723" y="9928"/>
                  </a:cubicBezTo>
                  <a:cubicBezTo>
                    <a:pt x="17670" y="9678"/>
                    <a:pt x="17670" y="9553"/>
                    <a:pt x="17777" y="9428"/>
                  </a:cubicBezTo>
                  <a:cubicBezTo>
                    <a:pt x="17803" y="9366"/>
                    <a:pt x="17837" y="9350"/>
                    <a:pt x="17874" y="9374"/>
                  </a:cubicBezTo>
                  <a:close/>
                  <a:moveTo>
                    <a:pt x="11270" y="9311"/>
                  </a:moveTo>
                  <a:cubicBezTo>
                    <a:pt x="11306" y="9335"/>
                    <a:pt x="11346" y="9397"/>
                    <a:pt x="11387" y="9491"/>
                  </a:cubicBezTo>
                  <a:cubicBezTo>
                    <a:pt x="11467" y="9678"/>
                    <a:pt x="11413" y="9865"/>
                    <a:pt x="11333" y="9990"/>
                  </a:cubicBezTo>
                  <a:cubicBezTo>
                    <a:pt x="11280" y="10053"/>
                    <a:pt x="11173" y="10115"/>
                    <a:pt x="11119" y="9865"/>
                  </a:cubicBezTo>
                  <a:cubicBezTo>
                    <a:pt x="11066" y="9616"/>
                    <a:pt x="11066" y="9491"/>
                    <a:pt x="11173" y="9366"/>
                  </a:cubicBezTo>
                  <a:cubicBezTo>
                    <a:pt x="11199" y="9304"/>
                    <a:pt x="11233" y="9288"/>
                    <a:pt x="11270" y="9311"/>
                  </a:cubicBezTo>
                  <a:close/>
                  <a:moveTo>
                    <a:pt x="5976" y="9249"/>
                  </a:moveTo>
                  <a:cubicBezTo>
                    <a:pt x="6012" y="9272"/>
                    <a:pt x="6053" y="9335"/>
                    <a:pt x="6093" y="9428"/>
                  </a:cubicBezTo>
                  <a:cubicBezTo>
                    <a:pt x="6173" y="9616"/>
                    <a:pt x="6119" y="9803"/>
                    <a:pt x="6039" y="9928"/>
                  </a:cubicBezTo>
                  <a:cubicBezTo>
                    <a:pt x="5986" y="9990"/>
                    <a:pt x="5879" y="10053"/>
                    <a:pt x="5825" y="9803"/>
                  </a:cubicBezTo>
                  <a:cubicBezTo>
                    <a:pt x="5772" y="9553"/>
                    <a:pt x="5799" y="9428"/>
                    <a:pt x="5879" y="9304"/>
                  </a:cubicBezTo>
                  <a:cubicBezTo>
                    <a:pt x="5905" y="9241"/>
                    <a:pt x="5939" y="9225"/>
                    <a:pt x="5976" y="9249"/>
                  </a:cubicBezTo>
                  <a:close/>
                  <a:moveTo>
                    <a:pt x="15975" y="9186"/>
                  </a:moveTo>
                  <a:cubicBezTo>
                    <a:pt x="16012" y="9210"/>
                    <a:pt x="16052" y="9272"/>
                    <a:pt x="16092" y="9366"/>
                  </a:cubicBezTo>
                  <a:cubicBezTo>
                    <a:pt x="16172" y="9553"/>
                    <a:pt x="16092" y="9803"/>
                    <a:pt x="16039" y="9865"/>
                  </a:cubicBezTo>
                  <a:cubicBezTo>
                    <a:pt x="15985" y="9928"/>
                    <a:pt x="15878" y="9990"/>
                    <a:pt x="15825" y="9740"/>
                  </a:cubicBezTo>
                  <a:cubicBezTo>
                    <a:pt x="15771" y="9428"/>
                    <a:pt x="15798" y="9304"/>
                    <a:pt x="15878" y="9241"/>
                  </a:cubicBezTo>
                  <a:cubicBezTo>
                    <a:pt x="15905" y="9179"/>
                    <a:pt x="15938" y="9163"/>
                    <a:pt x="15975" y="9186"/>
                  </a:cubicBezTo>
                  <a:close/>
                  <a:moveTo>
                    <a:pt x="14959" y="9124"/>
                  </a:moveTo>
                  <a:cubicBezTo>
                    <a:pt x="14996" y="9147"/>
                    <a:pt x="15036" y="9210"/>
                    <a:pt x="15076" y="9304"/>
                  </a:cubicBezTo>
                  <a:cubicBezTo>
                    <a:pt x="15156" y="9491"/>
                    <a:pt x="15103" y="9678"/>
                    <a:pt x="15023" y="9803"/>
                  </a:cubicBezTo>
                  <a:cubicBezTo>
                    <a:pt x="14969" y="9865"/>
                    <a:pt x="14862" y="9928"/>
                    <a:pt x="14809" y="9678"/>
                  </a:cubicBezTo>
                  <a:cubicBezTo>
                    <a:pt x="14755" y="9428"/>
                    <a:pt x="14782" y="9241"/>
                    <a:pt x="14862" y="9179"/>
                  </a:cubicBezTo>
                  <a:cubicBezTo>
                    <a:pt x="14889" y="9116"/>
                    <a:pt x="14922" y="9101"/>
                    <a:pt x="14959" y="9124"/>
                  </a:cubicBezTo>
                  <a:close/>
                  <a:moveTo>
                    <a:pt x="7821" y="8937"/>
                  </a:moveTo>
                  <a:cubicBezTo>
                    <a:pt x="7857" y="8960"/>
                    <a:pt x="7897" y="9023"/>
                    <a:pt x="7937" y="9116"/>
                  </a:cubicBezTo>
                  <a:cubicBezTo>
                    <a:pt x="8018" y="9304"/>
                    <a:pt x="7937" y="9553"/>
                    <a:pt x="7884" y="9616"/>
                  </a:cubicBezTo>
                  <a:cubicBezTo>
                    <a:pt x="7831" y="9678"/>
                    <a:pt x="7724" y="9740"/>
                    <a:pt x="7670" y="9491"/>
                  </a:cubicBezTo>
                  <a:cubicBezTo>
                    <a:pt x="7617" y="9179"/>
                    <a:pt x="7643" y="9054"/>
                    <a:pt x="7724" y="8991"/>
                  </a:cubicBezTo>
                  <a:cubicBezTo>
                    <a:pt x="7750" y="8929"/>
                    <a:pt x="7784" y="8913"/>
                    <a:pt x="7821" y="8937"/>
                  </a:cubicBezTo>
                  <a:close/>
                  <a:moveTo>
                    <a:pt x="18996" y="8375"/>
                  </a:moveTo>
                  <a:cubicBezTo>
                    <a:pt x="19033" y="8398"/>
                    <a:pt x="19073" y="8461"/>
                    <a:pt x="19113" y="8554"/>
                  </a:cubicBezTo>
                  <a:cubicBezTo>
                    <a:pt x="19194" y="8742"/>
                    <a:pt x="19140" y="8929"/>
                    <a:pt x="19060" y="9054"/>
                  </a:cubicBezTo>
                  <a:cubicBezTo>
                    <a:pt x="19007" y="9116"/>
                    <a:pt x="18900" y="9179"/>
                    <a:pt x="18846" y="8929"/>
                  </a:cubicBezTo>
                  <a:cubicBezTo>
                    <a:pt x="18793" y="8679"/>
                    <a:pt x="18846" y="8554"/>
                    <a:pt x="18900" y="8430"/>
                  </a:cubicBezTo>
                  <a:cubicBezTo>
                    <a:pt x="18926" y="8367"/>
                    <a:pt x="18960" y="8352"/>
                    <a:pt x="18996" y="8375"/>
                  </a:cubicBezTo>
                  <a:close/>
                  <a:moveTo>
                    <a:pt x="13061" y="8375"/>
                  </a:moveTo>
                  <a:cubicBezTo>
                    <a:pt x="13098" y="8398"/>
                    <a:pt x="13138" y="8461"/>
                    <a:pt x="13178" y="8554"/>
                  </a:cubicBezTo>
                  <a:cubicBezTo>
                    <a:pt x="13258" y="8742"/>
                    <a:pt x="13205" y="8929"/>
                    <a:pt x="13124" y="9054"/>
                  </a:cubicBezTo>
                  <a:cubicBezTo>
                    <a:pt x="13071" y="9116"/>
                    <a:pt x="12964" y="9179"/>
                    <a:pt x="12911" y="8929"/>
                  </a:cubicBezTo>
                  <a:cubicBezTo>
                    <a:pt x="12857" y="8679"/>
                    <a:pt x="12884" y="8492"/>
                    <a:pt x="12964" y="8430"/>
                  </a:cubicBezTo>
                  <a:cubicBezTo>
                    <a:pt x="12991" y="8367"/>
                    <a:pt x="13024" y="8352"/>
                    <a:pt x="13061" y="8375"/>
                  </a:cubicBezTo>
                  <a:close/>
                  <a:moveTo>
                    <a:pt x="12018" y="8313"/>
                  </a:moveTo>
                  <a:cubicBezTo>
                    <a:pt x="12055" y="8336"/>
                    <a:pt x="12095" y="8398"/>
                    <a:pt x="12135" y="8492"/>
                  </a:cubicBezTo>
                  <a:cubicBezTo>
                    <a:pt x="12215" y="8679"/>
                    <a:pt x="12162" y="8867"/>
                    <a:pt x="12082" y="8991"/>
                  </a:cubicBezTo>
                  <a:cubicBezTo>
                    <a:pt x="12028" y="9054"/>
                    <a:pt x="11921" y="9116"/>
                    <a:pt x="11868" y="8867"/>
                  </a:cubicBezTo>
                  <a:cubicBezTo>
                    <a:pt x="11814" y="8617"/>
                    <a:pt x="11841" y="8430"/>
                    <a:pt x="11921" y="8367"/>
                  </a:cubicBezTo>
                  <a:cubicBezTo>
                    <a:pt x="11948" y="8305"/>
                    <a:pt x="11981" y="8289"/>
                    <a:pt x="12018" y="8313"/>
                  </a:cubicBezTo>
                  <a:close/>
                  <a:moveTo>
                    <a:pt x="8703" y="8313"/>
                  </a:moveTo>
                  <a:cubicBezTo>
                    <a:pt x="8740" y="8336"/>
                    <a:pt x="8780" y="8398"/>
                    <a:pt x="8820" y="8492"/>
                  </a:cubicBezTo>
                  <a:cubicBezTo>
                    <a:pt x="8900" y="8679"/>
                    <a:pt x="8847" y="8867"/>
                    <a:pt x="8766" y="8991"/>
                  </a:cubicBezTo>
                  <a:cubicBezTo>
                    <a:pt x="8713" y="9054"/>
                    <a:pt x="8606" y="9116"/>
                    <a:pt x="8552" y="8867"/>
                  </a:cubicBezTo>
                  <a:cubicBezTo>
                    <a:pt x="8499" y="8617"/>
                    <a:pt x="8552" y="8492"/>
                    <a:pt x="8606" y="8367"/>
                  </a:cubicBezTo>
                  <a:cubicBezTo>
                    <a:pt x="8633" y="8305"/>
                    <a:pt x="8666" y="8289"/>
                    <a:pt x="8703" y="8313"/>
                  </a:cubicBezTo>
                  <a:close/>
                  <a:moveTo>
                    <a:pt x="10407" y="8102"/>
                  </a:moveTo>
                  <a:cubicBezTo>
                    <a:pt x="10444" y="8117"/>
                    <a:pt x="10477" y="8180"/>
                    <a:pt x="10504" y="8305"/>
                  </a:cubicBezTo>
                  <a:cubicBezTo>
                    <a:pt x="10584" y="8492"/>
                    <a:pt x="10531" y="8679"/>
                    <a:pt x="10451" y="8804"/>
                  </a:cubicBezTo>
                  <a:cubicBezTo>
                    <a:pt x="10397" y="8867"/>
                    <a:pt x="10290" y="8929"/>
                    <a:pt x="10237" y="8679"/>
                  </a:cubicBezTo>
                  <a:cubicBezTo>
                    <a:pt x="10183" y="8430"/>
                    <a:pt x="10210" y="8305"/>
                    <a:pt x="10290" y="8180"/>
                  </a:cubicBezTo>
                  <a:cubicBezTo>
                    <a:pt x="10330" y="8117"/>
                    <a:pt x="10371" y="8086"/>
                    <a:pt x="10407" y="8102"/>
                  </a:cubicBezTo>
                  <a:close/>
                  <a:moveTo>
                    <a:pt x="14264" y="8000"/>
                  </a:moveTo>
                  <a:cubicBezTo>
                    <a:pt x="14301" y="8024"/>
                    <a:pt x="14341" y="8086"/>
                    <a:pt x="14381" y="8180"/>
                  </a:cubicBezTo>
                  <a:cubicBezTo>
                    <a:pt x="14461" y="8367"/>
                    <a:pt x="14408" y="8554"/>
                    <a:pt x="14328" y="8679"/>
                  </a:cubicBezTo>
                  <a:cubicBezTo>
                    <a:pt x="14274" y="8742"/>
                    <a:pt x="14167" y="8804"/>
                    <a:pt x="14114" y="8554"/>
                  </a:cubicBezTo>
                  <a:cubicBezTo>
                    <a:pt x="14060" y="8242"/>
                    <a:pt x="14087" y="8117"/>
                    <a:pt x="14167" y="8055"/>
                  </a:cubicBezTo>
                  <a:cubicBezTo>
                    <a:pt x="14194" y="7993"/>
                    <a:pt x="14227" y="7977"/>
                    <a:pt x="14264" y="8000"/>
                  </a:cubicBezTo>
                  <a:close/>
                  <a:moveTo>
                    <a:pt x="17259" y="7813"/>
                  </a:moveTo>
                  <a:cubicBezTo>
                    <a:pt x="17295" y="7837"/>
                    <a:pt x="17335" y="7899"/>
                    <a:pt x="17376" y="7993"/>
                  </a:cubicBezTo>
                  <a:cubicBezTo>
                    <a:pt x="17456" y="8180"/>
                    <a:pt x="17376" y="8430"/>
                    <a:pt x="17322" y="8492"/>
                  </a:cubicBezTo>
                  <a:cubicBezTo>
                    <a:pt x="17269" y="8554"/>
                    <a:pt x="17162" y="8617"/>
                    <a:pt x="17108" y="8367"/>
                  </a:cubicBezTo>
                  <a:cubicBezTo>
                    <a:pt x="17055" y="8117"/>
                    <a:pt x="17081" y="7993"/>
                    <a:pt x="17162" y="7868"/>
                  </a:cubicBezTo>
                  <a:cubicBezTo>
                    <a:pt x="17188" y="7805"/>
                    <a:pt x="17222" y="7790"/>
                    <a:pt x="17259" y="7813"/>
                  </a:cubicBezTo>
                  <a:close/>
                  <a:moveTo>
                    <a:pt x="6778" y="7813"/>
                  </a:moveTo>
                  <a:cubicBezTo>
                    <a:pt x="6815" y="7837"/>
                    <a:pt x="6855" y="7899"/>
                    <a:pt x="6895" y="7993"/>
                  </a:cubicBezTo>
                  <a:cubicBezTo>
                    <a:pt x="6975" y="8180"/>
                    <a:pt x="6921" y="8367"/>
                    <a:pt x="6841" y="8492"/>
                  </a:cubicBezTo>
                  <a:cubicBezTo>
                    <a:pt x="6788" y="8554"/>
                    <a:pt x="6681" y="8617"/>
                    <a:pt x="6627" y="8367"/>
                  </a:cubicBezTo>
                  <a:cubicBezTo>
                    <a:pt x="6574" y="8117"/>
                    <a:pt x="6574" y="7930"/>
                    <a:pt x="6681" y="7868"/>
                  </a:cubicBezTo>
                  <a:cubicBezTo>
                    <a:pt x="6708" y="7805"/>
                    <a:pt x="6741" y="7790"/>
                    <a:pt x="6778" y="7813"/>
                  </a:cubicBezTo>
                  <a:close/>
                  <a:moveTo>
                    <a:pt x="19718" y="7251"/>
                  </a:moveTo>
                  <a:cubicBezTo>
                    <a:pt x="19755" y="7275"/>
                    <a:pt x="19795" y="7337"/>
                    <a:pt x="19835" y="7431"/>
                  </a:cubicBezTo>
                  <a:cubicBezTo>
                    <a:pt x="19916" y="7618"/>
                    <a:pt x="19862" y="7805"/>
                    <a:pt x="19782" y="7930"/>
                  </a:cubicBezTo>
                  <a:cubicBezTo>
                    <a:pt x="19728" y="7993"/>
                    <a:pt x="19621" y="8055"/>
                    <a:pt x="19568" y="7805"/>
                  </a:cubicBezTo>
                  <a:cubicBezTo>
                    <a:pt x="19515" y="7556"/>
                    <a:pt x="19541" y="7431"/>
                    <a:pt x="19621" y="7306"/>
                  </a:cubicBezTo>
                  <a:cubicBezTo>
                    <a:pt x="19648" y="7244"/>
                    <a:pt x="19682" y="7228"/>
                    <a:pt x="19718" y="7251"/>
                  </a:cubicBezTo>
                  <a:close/>
                  <a:moveTo>
                    <a:pt x="18328" y="7251"/>
                  </a:moveTo>
                  <a:cubicBezTo>
                    <a:pt x="18365" y="7275"/>
                    <a:pt x="18405" y="7337"/>
                    <a:pt x="18445" y="7431"/>
                  </a:cubicBezTo>
                  <a:cubicBezTo>
                    <a:pt x="18525" y="7618"/>
                    <a:pt x="18445" y="7868"/>
                    <a:pt x="18392" y="7930"/>
                  </a:cubicBezTo>
                  <a:cubicBezTo>
                    <a:pt x="18338" y="7993"/>
                    <a:pt x="18231" y="8055"/>
                    <a:pt x="18178" y="7805"/>
                  </a:cubicBezTo>
                  <a:cubicBezTo>
                    <a:pt x="18124" y="7556"/>
                    <a:pt x="18151" y="7431"/>
                    <a:pt x="18231" y="7306"/>
                  </a:cubicBezTo>
                  <a:cubicBezTo>
                    <a:pt x="18258" y="7244"/>
                    <a:pt x="18291" y="7228"/>
                    <a:pt x="18328" y="7251"/>
                  </a:cubicBezTo>
                  <a:close/>
                  <a:moveTo>
                    <a:pt x="9505" y="6939"/>
                  </a:moveTo>
                  <a:cubicBezTo>
                    <a:pt x="9542" y="6963"/>
                    <a:pt x="9582" y="7025"/>
                    <a:pt x="9622" y="7119"/>
                  </a:cubicBezTo>
                  <a:cubicBezTo>
                    <a:pt x="9702" y="7306"/>
                    <a:pt x="9622" y="7556"/>
                    <a:pt x="9568" y="7618"/>
                  </a:cubicBezTo>
                  <a:cubicBezTo>
                    <a:pt x="9515" y="7681"/>
                    <a:pt x="9408" y="7743"/>
                    <a:pt x="9355" y="7493"/>
                  </a:cubicBezTo>
                  <a:cubicBezTo>
                    <a:pt x="9301" y="7244"/>
                    <a:pt x="9328" y="7119"/>
                    <a:pt x="9408" y="6994"/>
                  </a:cubicBezTo>
                  <a:cubicBezTo>
                    <a:pt x="9435" y="6931"/>
                    <a:pt x="9468" y="6916"/>
                    <a:pt x="9505" y="6939"/>
                  </a:cubicBezTo>
                  <a:close/>
                  <a:moveTo>
                    <a:pt x="15735" y="6814"/>
                  </a:moveTo>
                  <a:cubicBezTo>
                    <a:pt x="15771" y="6838"/>
                    <a:pt x="15811" y="6900"/>
                    <a:pt x="15852" y="6994"/>
                  </a:cubicBezTo>
                  <a:cubicBezTo>
                    <a:pt x="15932" y="7181"/>
                    <a:pt x="15852" y="7431"/>
                    <a:pt x="15798" y="7493"/>
                  </a:cubicBezTo>
                  <a:cubicBezTo>
                    <a:pt x="15745" y="7556"/>
                    <a:pt x="15638" y="7618"/>
                    <a:pt x="15584" y="7368"/>
                  </a:cubicBezTo>
                  <a:cubicBezTo>
                    <a:pt x="15531" y="7119"/>
                    <a:pt x="15557" y="6994"/>
                    <a:pt x="15638" y="6869"/>
                  </a:cubicBezTo>
                  <a:cubicBezTo>
                    <a:pt x="15664" y="6807"/>
                    <a:pt x="15698" y="6791"/>
                    <a:pt x="15735" y="6814"/>
                  </a:cubicBezTo>
                  <a:close/>
                  <a:moveTo>
                    <a:pt x="16537" y="6752"/>
                  </a:moveTo>
                  <a:cubicBezTo>
                    <a:pt x="16573" y="6775"/>
                    <a:pt x="16614" y="6838"/>
                    <a:pt x="16654" y="6931"/>
                  </a:cubicBezTo>
                  <a:cubicBezTo>
                    <a:pt x="16734" y="7119"/>
                    <a:pt x="16680" y="7306"/>
                    <a:pt x="16600" y="7431"/>
                  </a:cubicBezTo>
                  <a:cubicBezTo>
                    <a:pt x="16547" y="7493"/>
                    <a:pt x="16440" y="7556"/>
                    <a:pt x="16386" y="7306"/>
                  </a:cubicBezTo>
                  <a:cubicBezTo>
                    <a:pt x="16333" y="7056"/>
                    <a:pt x="16360" y="6869"/>
                    <a:pt x="16440" y="6807"/>
                  </a:cubicBezTo>
                  <a:cubicBezTo>
                    <a:pt x="16467" y="6744"/>
                    <a:pt x="16500" y="6729"/>
                    <a:pt x="16537" y="6752"/>
                  </a:cubicBezTo>
                  <a:close/>
                  <a:moveTo>
                    <a:pt x="11136" y="6690"/>
                  </a:moveTo>
                  <a:cubicBezTo>
                    <a:pt x="11173" y="6713"/>
                    <a:pt x="11213" y="6775"/>
                    <a:pt x="11253" y="6869"/>
                  </a:cubicBezTo>
                  <a:cubicBezTo>
                    <a:pt x="11333" y="7056"/>
                    <a:pt x="11253" y="7306"/>
                    <a:pt x="11199" y="7368"/>
                  </a:cubicBezTo>
                  <a:cubicBezTo>
                    <a:pt x="11146" y="7431"/>
                    <a:pt x="11039" y="7493"/>
                    <a:pt x="10985" y="7244"/>
                  </a:cubicBezTo>
                  <a:cubicBezTo>
                    <a:pt x="10932" y="6931"/>
                    <a:pt x="10959" y="6807"/>
                    <a:pt x="11039" y="6744"/>
                  </a:cubicBezTo>
                  <a:cubicBezTo>
                    <a:pt x="11066" y="6682"/>
                    <a:pt x="11099" y="6666"/>
                    <a:pt x="11136" y="6690"/>
                  </a:cubicBezTo>
                  <a:close/>
                  <a:moveTo>
                    <a:pt x="7607" y="6565"/>
                  </a:moveTo>
                  <a:cubicBezTo>
                    <a:pt x="7643" y="6588"/>
                    <a:pt x="7683" y="6651"/>
                    <a:pt x="7724" y="6744"/>
                  </a:cubicBezTo>
                  <a:cubicBezTo>
                    <a:pt x="7804" y="6931"/>
                    <a:pt x="7724" y="7181"/>
                    <a:pt x="7670" y="7244"/>
                  </a:cubicBezTo>
                  <a:cubicBezTo>
                    <a:pt x="7617" y="7306"/>
                    <a:pt x="7510" y="7368"/>
                    <a:pt x="7456" y="7119"/>
                  </a:cubicBezTo>
                  <a:cubicBezTo>
                    <a:pt x="7403" y="6869"/>
                    <a:pt x="7429" y="6682"/>
                    <a:pt x="7510" y="6619"/>
                  </a:cubicBezTo>
                  <a:cubicBezTo>
                    <a:pt x="7536" y="6557"/>
                    <a:pt x="7570" y="6541"/>
                    <a:pt x="7607" y="6565"/>
                  </a:cubicBezTo>
                  <a:close/>
                  <a:moveTo>
                    <a:pt x="12847" y="6502"/>
                  </a:moveTo>
                  <a:cubicBezTo>
                    <a:pt x="12884" y="6526"/>
                    <a:pt x="12924" y="6588"/>
                    <a:pt x="12964" y="6682"/>
                  </a:cubicBezTo>
                  <a:cubicBezTo>
                    <a:pt x="13044" y="6869"/>
                    <a:pt x="12991" y="7056"/>
                    <a:pt x="12911" y="7181"/>
                  </a:cubicBezTo>
                  <a:cubicBezTo>
                    <a:pt x="12857" y="7244"/>
                    <a:pt x="12750" y="7306"/>
                    <a:pt x="12697" y="7056"/>
                  </a:cubicBezTo>
                  <a:cubicBezTo>
                    <a:pt x="12643" y="6744"/>
                    <a:pt x="12670" y="6619"/>
                    <a:pt x="12750" y="6557"/>
                  </a:cubicBezTo>
                  <a:cubicBezTo>
                    <a:pt x="12777" y="6495"/>
                    <a:pt x="12810" y="6479"/>
                    <a:pt x="12847" y="6502"/>
                  </a:cubicBezTo>
                  <a:close/>
                  <a:moveTo>
                    <a:pt x="14986" y="6377"/>
                  </a:moveTo>
                  <a:cubicBezTo>
                    <a:pt x="15023" y="6401"/>
                    <a:pt x="15063" y="6463"/>
                    <a:pt x="15103" y="6557"/>
                  </a:cubicBezTo>
                  <a:cubicBezTo>
                    <a:pt x="15183" y="6744"/>
                    <a:pt x="15103" y="6994"/>
                    <a:pt x="15049" y="7056"/>
                  </a:cubicBezTo>
                  <a:cubicBezTo>
                    <a:pt x="14996" y="7119"/>
                    <a:pt x="14889" y="7181"/>
                    <a:pt x="14836" y="6931"/>
                  </a:cubicBezTo>
                  <a:cubicBezTo>
                    <a:pt x="14782" y="6619"/>
                    <a:pt x="14809" y="6495"/>
                    <a:pt x="14889" y="6432"/>
                  </a:cubicBezTo>
                  <a:cubicBezTo>
                    <a:pt x="14916" y="6370"/>
                    <a:pt x="14949" y="6354"/>
                    <a:pt x="14986" y="6377"/>
                  </a:cubicBezTo>
                  <a:close/>
                  <a:moveTo>
                    <a:pt x="13886" y="6104"/>
                  </a:moveTo>
                  <a:cubicBezTo>
                    <a:pt x="13927" y="6120"/>
                    <a:pt x="13967" y="6182"/>
                    <a:pt x="14007" y="6307"/>
                  </a:cubicBezTo>
                  <a:cubicBezTo>
                    <a:pt x="14087" y="6495"/>
                    <a:pt x="14033" y="6682"/>
                    <a:pt x="13953" y="6807"/>
                  </a:cubicBezTo>
                  <a:cubicBezTo>
                    <a:pt x="13900" y="6869"/>
                    <a:pt x="13793" y="6931"/>
                    <a:pt x="13739" y="6682"/>
                  </a:cubicBezTo>
                  <a:cubicBezTo>
                    <a:pt x="13686" y="6432"/>
                    <a:pt x="13713" y="6245"/>
                    <a:pt x="13766" y="6182"/>
                  </a:cubicBezTo>
                  <a:cubicBezTo>
                    <a:pt x="13806" y="6120"/>
                    <a:pt x="13846" y="6089"/>
                    <a:pt x="13886" y="6104"/>
                  </a:cubicBezTo>
                  <a:close/>
                  <a:moveTo>
                    <a:pt x="8409" y="6065"/>
                  </a:moveTo>
                  <a:cubicBezTo>
                    <a:pt x="8445" y="6089"/>
                    <a:pt x="8486" y="6151"/>
                    <a:pt x="8526" y="6245"/>
                  </a:cubicBezTo>
                  <a:cubicBezTo>
                    <a:pt x="8606" y="6432"/>
                    <a:pt x="8552" y="6619"/>
                    <a:pt x="8472" y="6744"/>
                  </a:cubicBezTo>
                  <a:cubicBezTo>
                    <a:pt x="8419" y="6807"/>
                    <a:pt x="8312" y="6869"/>
                    <a:pt x="8258" y="6619"/>
                  </a:cubicBezTo>
                  <a:cubicBezTo>
                    <a:pt x="8205" y="6370"/>
                    <a:pt x="8232" y="6245"/>
                    <a:pt x="8312" y="6120"/>
                  </a:cubicBezTo>
                  <a:cubicBezTo>
                    <a:pt x="8339" y="6058"/>
                    <a:pt x="8372" y="6042"/>
                    <a:pt x="8409" y="6065"/>
                  </a:cubicBezTo>
                  <a:close/>
                  <a:moveTo>
                    <a:pt x="12018" y="5816"/>
                  </a:moveTo>
                  <a:cubicBezTo>
                    <a:pt x="12055" y="5839"/>
                    <a:pt x="12095" y="5902"/>
                    <a:pt x="12135" y="5995"/>
                  </a:cubicBezTo>
                  <a:cubicBezTo>
                    <a:pt x="12215" y="6182"/>
                    <a:pt x="12162" y="6370"/>
                    <a:pt x="12082" y="6495"/>
                  </a:cubicBezTo>
                  <a:cubicBezTo>
                    <a:pt x="12028" y="6557"/>
                    <a:pt x="11921" y="6619"/>
                    <a:pt x="11868" y="6370"/>
                  </a:cubicBezTo>
                  <a:cubicBezTo>
                    <a:pt x="11814" y="6120"/>
                    <a:pt x="11841" y="5995"/>
                    <a:pt x="11921" y="5870"/>
                  </a:cubicBezTo>
                  <a:cubicBezTo>
                    <a:pt x="11948" y="5808"/>
                    <a:pt x="11981" y="5792"/>
                    <a:pt x="12018" y="5816"/>
                  </a:cubicBezTo>
                  <a:close/>
                  <a:moveTo>
                    <a:pt x="17419" y="5504"/>
                  </a:moveTo>
                  <a:cubicBezTo>
                    <a:pt x="17456" y="5527"/>
                    <a:pt x="17496" y="5589"/>
                    <a:pt x="17536" y="5683"/>
                  </a:cubicBezTo>
                  <a:cubicBezTo>
                    <a:pt x="17616" y="5870"/>
                    <a:pt x="17563" y="6058"/>
                    <a:pt x="17483" y="6182"/>
                  </a:cubicBezTo>
                  <a:cubicBezTo>
                    <a:pt x="17429" y="6245"/>
                    <a:pt x="17322" y="6307"/>
                    <a:pt x="17269" y="6058"/>
                  </a:cubicBezTo>
                  <a:cubicBezTo>
                    <a:pt x="17215" y="5745"/>
                    <a:pt x="17242" y="5621"/>
                    <a:pt x="17322" y="5558"/>
                  </a:cubicBezTo>
                  <a:cubicBezTo>
                    <a:pt x="17349" y="5496"/>
                    <a:pt x="17382" y="5480"/>
                    <a:pt x="17419" y="5504"/>
                  </a:cubicBezTo>
                  <a:close/>
                  <a:moveTo>
                    <a:pt x="10330" y="5480"/>
                  </a:moveTo>
                  <a:cubicBezTo>
                    <a:pt x="10371" y="5496"/>
                    <a:pt x="10411" y="5558"/>
                    <a:pt x="10451" y="5683"/>
                  </a:cubicBezTo>
                  <a:cubicBezTo>
                    <a:pt x="10531" y="5870"/>
                    <a:pt x="10477" y="6058"/>
                    <a:pt x="10397" y="6182"/>
                  </a:cubicBezTo>
                  <a:cubicBezTo>
                    <a:pt x="10344" y="6245"/>
                    <a:pt x="10237" y="6307"/>
                    <a:pt x="10183" y="6058"/>
                  </a:cubicBezTo>
                  <a:cubicBezTo>
                    <a:pt x="10130" y="5808"/>
                    <a:pt x="10157" y="5621"/>
                    <a:pt x="10210" y="5558"/>
                  </a:cubicBezTo>
                  <a:cubicBezTo>
                    <a:pt x="10250" y="5496"/>
                    <a:pt x="10290" y="5465"/>
                    <a:pt x="10330" y="5480"/>
                  </a:cubicBezTo>
                  <a:close/>
                  <a:moveTo>
                    <a:pt x="19077" y="5067"/>
                  </a:moveTo>
                  <a:cubicBezTo>
                    <a:pt x="19113" y="5090"/>
                    <a:pt x="19154" y="5152"/>
                    <a:pt x="19194" y="5246"/>
                  </a:cubicBezTo>
                  <a:cubicBezTo>
                    <a:pt x="19274" y="5433"/>
                    <a:pt x="19220" y="5621"/>
                    <a:pt x="19140" y="5745"/>
                  </a:cubicBezTo>
                  <a:cubicBezTo>
                    <a:pt x="19087" y="5808"/>
                    <a:pt x="18980" y="5870"/>
                    <a:pt x="18926" y="5621"/>
                  </a:cubicBezTo>
                  <a:cubicBezTo>
                    <a:pt x="18873" y="5308"/>
                    <a:pt x="18900" y="5184"/>
                    <a:pt x="18980" y="5121"/>
                  </a:cubicBezTo>
                  <a:cubicBezTo>
                    <a:pt x="19007" y="5059"/>
                    <a:pt x="19040" y="5043"/>
                    <a:pt x="19077" y="5067"/>
                  </a:cubicBezTo>
                  <a:close/>
                  <a:moveTo>
                    <a:pt x="18248" y="4942"/>
                  </a:moveTo>
                  <a:cubicBezTo>
                    <a:pt x="18285" y="4965"/>
                    <a:pt x="18325" y="5028"/>
                    <a:pt x="18365" y="5121"/>
                  </a:cubicBezTo>
                  <a:cubicBezTo>
                    <a:pt x="18445" y="5308"/>
                    <a:pt x="18392" y="5496"/>
                    <a:pt x="18311" y="5621"/>
                  </a:cubicBezTo>
                  <a:cubicBezTo>
                    <a:pt x="18258" y="5683"/>
                    <a:pt x="18151" y="5745"/>
                    <a:pt x="18097" y="5496"/>
                  </a:cubicBezTo>
                  <a:cubicBezTo>
                    <a:pt x="18044" y="5184"/>
                    <a:pt x="18071" y="5059"/>
                    <a:pt x="18151" y="4996"/>
                  </a:cubicBezTo>
                  <a:cubicBezTo>
                    <a:pt x="18178" y="4934"/>
                    <a:pt x="18211" y="4918"/>
                    <a:pt x="18248" y="4942"/>
                  </a:cubicBezTo>
                  <a:close/>
                  <a:moveTo>
                    <a:pt x="13248" y="4567"/>
                  </a:moveTo>
                  <a:cubicBezTo>
                    <a:pt x="13285" y="4591"/>
                    <a:pt x="13325" y="4653"/>
                    <a:pt x="13365" y="4747"/>
                  </a:cubicBezTo>
                  <a:cubicBezTo>
                    <a:pt x="13445" y="4934"/>
                    <a:pt x="13392" y="5121"/>
                    <a:pt x="13312" y="5246"/>
                  </a:cubicBezTo>
                  <a:cubicBezTo>
                    <a:pt x="13258" y="5309"/>
                    <a:pt x="13151" y="5371"/>
                    <a:pt x="13098" y="5121"/>
                  </a:cubicBezTo>
                  <a:cubicBezTo>
                    <a:pt x="13044" y="4809"/>
                    <a:pt x="13071" y="4684"/>
                    <a:pt x="13151" y="4622"/>
                  </a:cubicBezTo>
                  <a:cubicBezTo>
                    <a:pt x="13178" y="4559"/>
                    <a:pt x="13211" y="4544"/>
                    <a:pt x="13248" y="4567"/>
                  </a:cubicBezTo>
                  <a:close/>
                  <a:moveTo>
                    <a:pt x="8863" y="4567"/>
                  </a:moveTo>
                  <a:cubicBezTo>
                    <a:pt x="8900" y="4591"/>
                    <a:pt x="8940" y="4653"/>
                    <a:pt x="8980" y="4747"/>
                  </a:cubicBezTo>
                  <a:cubicBezTo>
                    <a:pt x="9060" y="4934"/>
                    <a:pt x="8980" y="5184"/>
                    <a:pt x="8927" y="5246"/>
                  </a:cubicBezTo>
                  <a:cubicBezTo>
                    <a:pt x="8873" y="5309"/>
                    <a:pt x="8766" y="5371"/>
                    <a:pt x="8713" y="5121"/>
                  </a:cubicBezTo>
                  <a:cubicBezTo>
                    <a:pt x="8659" y="4872"/>
                    <a:pt x="8686" y="4747"/>
                    <a:pt x="8766" y="4622"/>
                  </a:cubicBezTo>
                  <a:cubicBezTo>
                    <a:pt x="8793" y="4559"/>
                    <a:pt x="8826" y="4544"/>
                    <a:pt x="8863" y="4567"/>
                  </a:cubicBezTo>
                  <a:close/>
                  <a:moveTo>
                    <a:pt x="11430" y="4318"/>
                  </a:moveTo>
                  <a:cubicBezTo>
                    <a:pt x="11467" y="4341"/>
                    <a:pt x="11507" y="4403"/>
                    <a:pt x="11547" y="4497"/>
                  </a:cubicBezTo>
                  <a:cubicBezTo>
                    <a:pt x="11627" y="4684"/>
                    <a:pt x="11547" y="4934"/>
                    <a:pt x="11493" y="4996"/>
                  </a:cubicBezTo>
                  <a:cubicBezTo>
                    <a:pt x="11440" y="5059"/>
                    <a:pt x="11333" y="5121"/>
                    <a:pt x="11280" y="4872"/>
                  </a:cubicBezTo>
                  <a:cubicBezTo>
                    <a:pt x="11226" y="4622"/>
                    <a:pt x="11226" y="4435"/>
                    <a:pt x="11333" y="4372"/>
                  </a:cubicBezTo>
                  <a:cubicBezTo>
                    <a:pt x="11360" y="4310"/>
                    <a:pt x="11393" y="4294"/>
                    <a:pt x="11430" y="4318"/>
                  </a:cubicBezTo>
                  <a:close/>
                  <a:moveTo>
                    <a:pt x="16560" y="4263"/>
                  </a:moveTo>
                  <a:cubicBezTo>
                    <a:pt x="16600" y="4294"/>
                    <a:pt x="16640" y="4372"/>
                    <a:pt x="16680" y="4497"/>
                  </a:cubicBezTo>
                  <a:cubicBezTo>
                    <a:pt x="16761" y="4684"/>
                    <a:pt x="16707" y="4872"/>
                    <a:pt x="16627" y="4996"/>
                  </a:cubicBezTo>
                  <a:cubicBezTo>
                    <a:pt x="16573" y="5059"/>
                    <a:pt x="16467" y="5121"/>
                    <a:pt x="16413" y="4872"/>
                  </a:cubicBezTo>
                  <a:cubicBezTo>
                    <a:pt x="16360" y="4559"/>
                    <a:pt x="16386" y="4435"/>
                    <a:pt x="16440" y="4310"/>
                  </a:cubicBezTo>
                  <a:cubicBezTo>
                    <a:pt x="16480" y="4247"/>
                    <a:pt x="16520" y="4232"/>
                    <a:pt x="16560" y="4263"/>
                  </a:cubicBezTo>
                  <a:close/>
                  <a:moveTo>
                    <a:pt x="14585" y="4255"/>
                  </a:moveTo>
                  <a:cubicBezTo>
                    <a:pt x="14622" y="4279"/>
                    <a:pt x="14662" y="4341"/>
                    <a:pt x="14702" y="4435"/>
                  </a:cubicBezTo>
                  <a:cubicBezTo>
                    <a:pt x="14782" y="4622"/>
                    <a:pt x="14729" y="4809"/>
                    <a:pt x="14648" y="4934"/>
                  </a:cubicBezTo>
                  <a:cubicBezTo>
                    <a:pt x="14568" y="5059"/>
                    <a:pt x="14461" y="5121"/>
                    <a:pt x="14408" y="4809"/>
                  </a:cubicBezTo>
                  <a:cubicBezTo>
                    <a:pt x="14354" y="4559"/>
                    <a:pt x="14381" y="4435"/>
                    <a:pt x="14488" y="4310"/>
                  </a:cubicBezTo>
                  <a:cubicBezTo>
                    <a:pt x="14515" y="4247"/>
                    <a:pt x="14548" y="4232"/>
                    <a:pt x="14585" y="4255"/>
                  </a:cubicBezTo>
                  <a:close/>
                  <a:moveTo>
                    <a:pt x="15574" y="4130"/>
                  </a:moveTo>
                  <a:cubicBezTo>
                    <a:pt x="15611" y="4154"/>
                    <a:pt x="15651" y="4216"/>
                    <a:pt x="15691" y="4310"/>
                  </a:cubicBezTo>
                  <a:cubicBezTo>
                    <a:pt x="15771" y="4497"/>
                    <a:pt x="15718" y="4684"/>
                    <a:pt x="15638" y="4809"/>
                  </a:cubicBezTo>
                  <a:cubicBezTo>
                    <a:pt x="15584" y="4934"/>
                    <a:pt x="15477" y="4934"/>
                    <a:pt x="15424" y="4684"/>
                  </a:cubicBezTo>
                  <a:cubicBezTo>
                    <a:pt x="15370" y="4435"/>
                    <a:pt x="15397" y="4310"/>
                    <a:pt x="15477" y="4185"/>
                  </a:cubicBezTo>
                  <a:cubicBezTo>
                    <a:pt x="15504" y="4122"/>
                    <a:pt x="15537" y="4107"/>
                    <a:pt x="15574" y="4130"/>
                  </a:cubicBezTo>
                  <a:close/>
                  <a:moveTo>
                    <a:pt x="9585" y="4068"/>
                  </a:moveTo>
                  <a:cubicBezTo>
                    <a:pt x="9622" y="4091"/>
                    <a:pt x="9662" y="4154"/>
                    <a:pt x="9702" y="4247"/>
                  </a:cubicBezTo>
                  <a:cubicBezTo>
                    <a:pt x="9782" y="4435"/>
                    <a:pt x="9729" y="4622"/>
                    <a:pt x="9649" y="4747"/>
                  </a:cubicBezTo>
                  <a:cubicBezTo>
                    <a:pt x="9595" y="4809"/>
                    <a:pt x="9488" y="4872"/>
                    <a:pt x="9435" y="4622"/>
                  </a:cubicBezTo>
                  <a:cubicBezTo>
                    <a:pt x="9381" y="4372"/>
                    <a:pt x="9408" y="4185"/>
                    <a:pt x="9488" y="4122"/>
                  </a:cubicBezTo>
                  <a:cubicBezTo>
                    <a:pt x="9515" y="4060"/>
                    <a:pt x="9548" y="4044"/>
                    <a:pt x="9585" y="4068"/>
                  </a:cubicBezTo>
                  <a:close/>
                  <a:moveTo>
                    <a:pt x="12286" y="3319"/>
                  </a:moveTo>
                  <a:cubicBezTo>
                    <a:pt x="12322" y="3342"/>
                    <a:pt x="12362" y="3405"/>
                    <a:pt x="12403" y="3498"/>
                  </a:cubicBezTo>
                  <a:cubicBezTo>
                    <a:pt x="12483" y="3686"/>
                    <a:pt x="12429" y="3873"/>
                    <a:pt x="12349" y="3998"/>
                  </a:cubicBezTo>
                  <a:cubicBezTo>
                    <a:pt x="12296" y="4060"/>
                    <a:pt x="12189" y="4122"/>
                    <a:pt x="12135" y="3873"/>
                  </a:cubicBezTo>
                  <a:cubicBezTo>
                    <a:pt x="12082" y="3623"/>
                    <a:pt x="12108" y="3498"/>
                    <a:pt x="12189" y="3373"/>
                  </a:cubicBezTo>
                  <a:cubicBezTo>
                    <a:pt x="12215" y="3311"/>
                    <a:pt x="12249" y="3295"/>
                    <a:pt x="12286" y="3319"/>
                  </a:cubicBezTo>
                  <a:close/>
                  <a:moveTo>
                    <a:pt x="17312" y="2882"/>
                  </a:moveTo>
                  <a:cubicBezTo>
                    <a:pt x="17349" y="2905"/>
                    <a:pt x="17389" y="2968"/>
                    <a:pt x="17429" y="3061"/>
                  </a:cubicBezTo>
                  <a:cubicBezTo>
                    <a:pt x="17509" y="3249"/>
                    <a:pt x="17456" y="3436"/>
                    <a:pt x="17376" y="3561"/>
                  </a:cubicBezTo>
                  <a:cubicBezTo>
                    <a:pt x="17322" y="3686"/>
                    <a:pt x="17215" y="3748"/>
                    <a:pt x="17162" y="3498"/>
                  </a:cubicBezTo>
                  <a:cubicBezTo>
                    <a:pt x="17108" y="3186"/>
                    <a:pt x="17135" y="3061"/>
                    <a:pt x="17215" y="2936"/>
                  </a:cubicBezTo>
                  <a:cubicBezTo>
                    <a:pt x="17242" y="2874"/>
                    <a:pt x="17275" y="2858"/>
                    <a:pt x="17312" y="2882"/>
                  </a:cubicBezTo>
                  <a:close/>
                  <a:moveTo>
                    <a:pt x="10869" y="2695"/>
                  </a:moveTo>
                  <a:cubicBezTo>
                    <a:pt x="10905" y="2718"/>
                    <a:pt x="10945" y="2780"/>
                    <a:pt x="10985" y="2874"/>
                  </a:cubicBezTo>
                  <a:cubicBezTo>
                    <a:pt x="11066" y="3061"/>
                    <a:pt x="11012" y="3249"/>
                    <a:pt x="10932" y="3373"/>
                  </a:cubicBezTo>
                  <a:cubicBezTo>
                    <a:pt x="10879" y="3436"/>
                    <a:pt x="10772" y="3498"/>
                    <a:pt x="10718" y="3249"/>
                  </a:cubicBezTo>
                  <a:cubicBezTo>
                    <a:pt x="10665" y="2936"/>
                    <a:pt x="10691" y="2812"/>
                    <a:pt x="10772" y="2749"/>
                  </a:cubicBezTo>
                  <a:cubicBezTo>
                    <a:pt x="10798" y="2687"/>
                    <a:pt x="10832" y="2671"/>
                    <a:pt x="10869" y="2695"/>
                  </a:cubicBezTo>
                  <a:close/>
                  <a:moveTo>
                    <a:pt x="10120" y="2695"/>
                  </a:moveTo>
                  <a:cubicBezTo>
                    <a:pt x="10157" y="2718"/>
                    <a:pt x="10197" y="2780"/>
                    <a:pt x="10237" y="2874"/>
                  </a:cubicBezTo>
                  <a:cubicBezTo>
                    <a:pt x="10317" y="3061"/>
                    <a:pt x="10264" y="3249"/>
                    <a:pt x="10183" y="3373"/>
                  </a:cubicBezTo>
                  <a:cubicBezTo>
                    <a:pt x="10130" y="3436"/>
                    <a:pt x="10023" y="3498"/>
                    <a:pt x="9969" y="3249"/>
                  </a:cubicBezTo>
                  <a:cubicBezTo>
                    <a:pt x="9916" y="2999"/>
                    <a:pt x="9943" y="2874"/>
                    <a:pt x="10023" y="2749"/>
                  </a:cubicBezTo>
                  <a:cubicBezTo>
                    <a:pt x="10050" y="2687"/>
                    <a:pt x="10083" y="2671"/>
                    <a:pt x="10120" y="2695"/>
                  </a:cubicBezTo>
                  <a:close/>
                  <a:moveTo>
                    <a:pt x="18168" y="2632"/>
                  </a:moveTo>
                  <a:cubicBezTo>
                    <a:pt x="18204" y="2656"/>
                    <a:pt x="18245" y="2718"/>
                    <a:pt x="18285" y="2812"/>
                  </a:cubicBezTo>
                  <a:cubicBezTo>
                    <a:pt x="18365" y="2999"/>
                    <a:pt x="18311" y="3186"/>
                    <a:pt x="18231" y="3311"/>
                  </a:cubicBezTo>
                  <a:cubicBezTo>
                    <a:pt x="18178" y="3373"/>
                    <a:pt x="18071" y="3436"/>
                    <a:pt x="18017" y="3186"/>
                  </a:cubicBezTo>
                  <a:cubicBezTo>
                    <a:pt x="17964" y="2874"/>
                    <a:pt x="17991" y="2749"/>
                    <a:pt x="18071" y="2687"/>
                  </a:cubicBezTo>
                  <a:cubicBezTo>
                    <a:pt x="18097" y="2624"/>
                    <a:pt x="18131" y="2609"/>
                    <a:pt x="18168" y="2632"/>
                  </a:cubicBezTo>
                  <a:close/>
                  <a:moveTo>
                    <a:pt x="13168" y="2484"/>
                  </a:moveTo>
                  <a:cubicBezTo>
                    <a:pt x="13205" y="2500"/>
                    <a:pt x="13245" y="2562"/>
                    <a:pt x="13285" y="2687"/>
                  </a:cubicBezTo>
                  <a:cubicBezTo>
                    <a:pt x="13365" y="2874"/>
                    <a:pt x="13312" y="3061"/>
                    <a:pt x="13231" y="3186"/>
                  </a:cubicBezTo>
                  <a:cubicBezTo>
                    <a:pt x="13178" y="3249"/>
                    <a:pt x="13071" y="3311"/>
                    <a:pt x="13017" y="3061"/>
                  </a:cubicBezTo>
                  <a:cubicBezTo>
                    <a:pt x="12964" y="2812"/>
                    <a:pt x="12991" y="2687"/>
                    <a:pt x="13071" y="2562"/>
                  </a:cubicBezTo>
                  <a:cubicBezTo>
                    <a:pt x="13098" y="2500"/>
                    <a:pt x="13131" y="2468"/>
                    <a:pt x="13168" y="2484"/>
                  </a:cubicBezTo>
                  <a:close/>
                  <a:moveTo>
                    <a:pt x="14077" y="2320"/>
                  </a:moveTo>
                  <a:cubicBezTo>
                    <a:pt x="14114" y="2343"/>
                    <a:pt x="14154" y="2406"/>
                    <a:pt x="14194" y="2500"/>
                  </a:cubicBezTo>
                  <a:cubicBezTo>
                    <a:pt x="14274" y="2687"/>
                    <a:pt x="14221" y="2874"/>
                    <a:pt x="14140" y="2999"/>
                  </a:cubicBezTo>
                  <a:cubicBezTo>
                    <a:pt x="14087" y="3061"/>
                    <a:pt x="13980" y="3124"/>
                    <a:pt x="13927" y="2874"/>
                  </a:cubicBezTo>
                  <a:cubicBezTo>
                    <a:pt x="13900" y="2624"/>
                    <a:pt x="13900" y="2500"/>
                    <a:pt x="13980" y="2375"/>
                  </a:cubicBezTo>
                  <a:cubicBezTo>
                    <a:pt x="14007" y="2312"/>
                    <a:pt x="14040" y="2297"/>
                    <a:pt x="14077" y="2320"/>
                  </a:cubicBezTo>
                  <a:close/>
                  <a:moveTo>
                    <a:pt x="16162" y="2258"/>
                  </a:moveTo>
                  <a:cubicBezTo>
                    <a:pt x="16199" y="2281"/>
                    <a:pt x="16239" y="2343"/>
                    <a:pt x="16279" y="2437"/>
                  </a:cubicBezTo>
                  <a:cubicBezTo>
                    <a:pt x="16360" y="2624"/>
                    <a:pt x="16306" y="2812"/>
                    <a:pt x="16226" y="2936"/>
                  </a:cubicBezTo>
                  <a:cubicBezTo>
                    <a:pt x="16172" y="2999"/>
                    <a:pt x="16065" y="3061"/>
                    <a:pt x="16012" y="2812"/>
                  </a:cubicBezTo>
                  <a:cubicBezTo>
                    <a:pt x="15959" y="2562"/>
                    <a:pt x="15985" y="2437"/>
                    <a:pt x="16065" y="2312"/>
                  </a:cubicBezTo>
                  <a:cubicBezTo>
                    <a:pt x="16092" y="2250"/>
                    <a:pt x="16126" y="2234"/>
                    <a:pt x="16162" y="2258"/>
                  </a:cubicBezTo>
                  <a:close/>
                  <a:moveTo>
                    <a:pt x="15036" y="2195"/>
                  </a:moveTo>
                  <a:cubicBezTo>
                    <a:pt x="15076" y="2219"/>
                    <a:pt x="15116" y="2281"/>
                    <a:pt x="15156" y="2375"/>
                  </a:cubicBezTo>
                  <a:cubicBezTo>
                    <a:pt x="15237" y="2562"/>
                    <a:pt x="15183" y="2749"/>
                    <a:pt x="15103" y="2874"/>
                  </a:cubicBezTo>
                  <a:cubicBezTo>
                    <a:pt x="15049" y="2936"/>
                    <a:pt x="14943" y="2999"/>
                    <a:pt x="14889" y="2749"/>
                  </a:cubicBezTo>
                  <a:cubicBezTo>
                    <a:pt x="14836" y="2500"/>
                    <a:pt x="14862" y="2312"/>
                    <a:pt x="14916" y="2250"/>
                  </a:cubicBezTo>
                  <a:cubicBezTo>
                    <a:pt x="14956" y="2187"/>
                    <a:pt x="14996" y="2172"/>
                    <a:pt x="15036" y="2195"/>
                  </a:cubicBezTo>
                  <a:close/>
                  <a:moveTo>
                    <a:pt x="11453" y="1235"/>
                  </a:moveTo>
                  <a:cubicBezTo>
                    <a:pt x="11493" y="1251"/>
                    <a:pt x="11534" y="1313"/>
                    <a:pt x="11574" y="1438"/>
                  </a:cubicBezTo>
                  <a:cubicBezTo>
                    <a:pt x="11654" y="1626"/>
                    <a:pt x="11600" y="1813"/>
                    <a:pt x="11520" y="1938"/>
                  </a:cubicBezTo>
                  <a:cubicBezTo>
                    <a:pt x="11467" y="2000"/>
                    <a:pt x="11360" y="2063"/>
                    <a:pt x="11306" y="1813"/>
                  </a:cubicBezTo>
                  <a:cubicBezTo>
                    <a:pt x="11253" y="1563"/>
                    <a:pt x="11280" y="1438"/>
                    <a:pt x="11333" y="1313"/>
                  </a:cubicBezTo>
                  <a:cubicBezTo>
                    <a:pt x="11373" y="1251"/>
                    <a:pt x="11413" y="1220"/>
                    <a:pt x="11453" y="1235"/>
                  </a:cubicBezTo>
                  <a:close/>
                  <a:moveTo>
                    <a:pt x="16991" y="1009"/>
                  </a:moveTo>
                  <a:cubicBezTo>
                    <a:pt x="17028" y="1033"/>
                    <a:pt x="17068" y="1095"/>
                    <a:pt x="17108" y="1189"/>
                  </a:cubicBezTo>
                  <a:cubicBezTo>
                    <a:pt x="17188" y="1376"/>
                    <a:pt x="17108" y="1626"/>
                    <a:pt x="17055" y="1688"/>
                  </a:cubicBezTo>
                  <a:cubicBezTo>
                    <a:pt x="17001" y="1750"/>
                    <a:pt x="16894" y="1813"/>
                    <a:pt x="16841" y="1563"/>
                  </a:cubicBezTo>
                  <a:cubicBezTo>
                    <a:pt x="16787" y="1251"/>
                    <a:pt x="16814" y="1126"/>
                    <a:pt x="16894" y="1064"/>
                  </a:cubicBezTo>
                  <a:cubicBezTo>
                    <a:pt x="16921" y="1001"/>
                    <a:pt x="16954" y="986"/>
                    <a:pt x="16991" y="1009"/>
                  </a:cubicBezTo>
                  <a:close/>
                  <a:moveTo>
                    <a:pt x="12339" y="884"/>
                  </a:moveTo>
                  <a:cubicBezTo>
                    <a:pt x="12376" y="908"/>
                    <a:pt x="12416" y="970"/>
                    <a:pt x="12456" y="1064"/>
                  </a:cubicBezTo>
                  <a:cubicBezTo>
                    <a:pt x="12536" y="1251"/>
                    <a:pt x="12483" y="1438"/>
                    <a:pt x="12403" y="1563"/>
                  </a:cubicBezTo>
                  <a:cubicBezTo>
                    <a:pt x="12349" y="1626"/>
                    <a:pt x="12242" y="1688"/>
                    <a:pt x="12189" y="1438"/>
                  </a:cubicBezTo>
                  <a:cubicBezTo>
                    <a:pt x="12135" y="1126"/>
                    <a:pt x="12162" y="1001"/>
                    <a:pt x="12242" y="939"/>
                  </a:cubicBezTo>
                  <a:cubicBezTo>
                    <a:pt x="12269" y="877"/>
                    <a:pt x="12302" y="861"/>
                    <a:pt x="12339" y="884"/>
                  </a:cubicBezTo>
                  <a:close/>
                  <a:moveTo>
                    <a:pt x="15895" y="323"/>
                  </a:moveTo>
                  <a:cubicBezTo>
                    <a:pt x="15932" y="346"/>
                    <a:pt x="15972" y="408"/>
                    <a:pt x="16012" y="502"/>
                  </a:cubicBezTo>
                  <a:cubicBezTo>
                    <a:pt x="16092" y="689"/>
                    <a:pt x="16012" y="939"/>
                    <a:pt x="15959" y="1001"/>
                  </a:cubicBezTo>
                  <a:cubicBezTo>
                    <a:pt x="15905" y="1064"/>
                    <a:pt x="15798" y="1126"/>
                    <a:pt x="15745" y="877"/>
                  </a:cubicBezTo>
                  <a:cubicBezTo>
                    <a:pt x="15691" y="627"/>
                    <a:pt x="15718" y="502"/>
                    <a:pt x="15798" y="377"/>
                  </a:cubicBezTo>
                  <a:cubicBezTo>
                    <a:pt x="15825" y="315"/>
                    <a:pt x="15858" y="299"/>
                    <a:pt x="15895" y="323"/>
                  </a:cubicBezTo>
                  <a:close/>
                  <a:moveTo>
                    <a:pt x="13195" y="198"/>
                  </a:moveTo>
                  <a:cubicBezTo>
                    <a:pt x="13231" y="221"/>
                    <a:pt x="13271" y="284"/>
                    <a:pt x="13312" y="377"/>
                  </a:cubicBezTo>
                  <a:cubicBezTo>
                    <a:pt x="13392" y="564"/>
                    <a:pt x="13312" y="877"/>
                    <a:pt x="13258" y="939"/>
                  </a:cubicBezTo>
                  <a:cubicBezTo>
                    <a:pt x="13205" y="1001"/>
                    <a:pt x="13098" y="1064"/>
                    <a:pt x="13044" y="814"/>
                  </a:cubicBezTo>
                  <a:cubicBezTo>
                    <a:pt x="12991" y="502"/>
                    <a:pt x="12991" y="377"/>
                    <a:pt x="13098" y="252"/>
                  </a:cubicBezTo>
                  <a:cubicBezTo>
                    <a:pt x="13124" y="190"/>
                    <a:pt x="13158" y="174"/>
                    <a:pt x="13195" y="198"/>
                  </a:cubicBezTo>
                  <a:close/>
                  <a:moveTo>
                    <a:pt x="14959" y="73"/>
                  </a:moveTo>
                  <a:cubicBezTo>
                    <a:pt x="14996" y="96"/>
                    <a:pt x="15036" y="159"/>
                    <a:pt x="15076" y="252"/>
                  </a:cubicBezTo>
                  <a:cubicBezTo>
                    <a:pt x="15156" y="440"/>
                    <a:pt x="15103" y="627"/>
                    <a:pt x="15023" y="752"/>
                  </a:cubicBezTo>
                  <a:cubicBezTo>
                    <a:pt x="14969" y="814"/>
                    <a:pt x="14862" y="877"/>
                    <a:pt x="14809" y="627"/>
                  </a:cubicBezTo>
                  <a:cubicBezTo>
                    <a:pt x="14755" y="315"/>
                    <a:pt x="14782" y="190"/>
                    <a:pt x="14862" y="127"/>
                  </a:cubicBezTo>
                  <a:cubicBezTo>
                    <a:pt x="14889" y="65"/>
                    <a:pt x="14922" y="49"/>
                    <a:pt x="14959" y="73"/>
                  </a:cubicBezTo>
                  <a:close/>
                  <a:moveTo>
                    <a:pt x="14077" y="10"/>
                  </a:moveTo>
                  <a:cubicBezTo>
                    <a:pt x="14114" y="34"/>
                    <a:pt x="14154" y="96"/>
                    <a:pt x="14194" y="190"/>
                  </a:cubicBezTo>
                  <a:cubicBezTo>
                    <a:pt x="14274" y="377"/>
                    <a:pt x="14221" y="564"/>
                    <a:pt x="14140" y="689"/>
                  </a:cubicBezTo>
                  <a:cubicBezTo>
                    <a:pt x="14087" y="752"/>
                    <a:pt x="13980" y="814"/>
                    <a:pt x="13927" y="564"/>
                  </a:cubicBezTo>
                  <a:cubicBezTo>
                    <a:pt x="13900" y="252"/>
                    <a:pt x="13900" y="127"/>
                    <a:pt x="13980" y="65"/>
                  </a:cubicBezTo>
                  <a:cubicBezTo>
                    <a:pt x="14007" y="3"/>
                    <a:pt x="14040" y="-13"/>
                    <a:pt x="14077" y="10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Freeform: Shape 21"/>
            <p:cNvSpPr/>
            <p:nvPr/>
          </p:nvSpPr>
          <p:spPr>
            <a:xfrm>
              <a:off x="3474719" y="0"/>
              <a:ext cx="6177284" cy="177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55" y="21179"/>
                  </a:moveTo>
                  <a:cubicBezTo>
                    <a:pt x="14989" y="21179"/>
                    <a:pt x="15016" y="21273"/>
                    <a:pt x="15016" y="21389"/>
                  </a:cubicBezTo>
                  <a:cubicBezTo>
                    <a:pt x="15016" y="21506"/>
                    <a:pt x="14989" y="21600"/>
                    <a:pt x="14955" y="21600"/>
                  </a:cubicBezTo>
                  <a:cubicBezTo>
                    <a:pt x="14922" y="21600"/>
                    <a:pt x="14894" y="21506"/>
                    <a:pt x="14894" y="21389"/>
                  </a:cubicBezTo>
                  <a:cubicBezTo>
                    <a:pt x="14894" y="21273"/>
                    <a:pt x="14922" y="21179"/>
                    <a:pt x="14955" y="21179"/>
                  </a:cubicBezTo>
                  <a:close/>
                  <a:moveTo>
                    <a:pt x="14325" y="21109"/>
                  </a:moveTo>
                  <a:cubicBezTo>
                    <a:pt x="14359" y="21109"/>
                    <a:pt x="14386" y="21203"/>
                    <a:pt x="14386" y="21319"/>
                  </a:cubicBezTo>
                  <a:cubicBezTo>
                    <a:pt x="14386" y="21436"/>
                    <a:pt x="14359" y="21530"/>
                    <a:pt x="14325" y="21530"/>
                  </a:cubicBezTo>
                  <a:cubicBezTo>
                    <a:pt x="14292" y="21530"/>
                    <a:pt x="14265" y="21436"/>
                    <a:pt x="14265" y="21319"/>
                  </a:cubicBezTo>
                  <a:cubicBezTo>
                    <a:pt x="14265" y="21203"/>
                    <a:pt x="14292" y="21109"/>
                    <a:pt x="14325" y="21109"/>
                  </a:cubicBezTo>
                  <a:close/>
                  <a:moveTo>
                    <a:pt x="15443" y="20968"/>
                  </a:moveTo>
                  <a:cubicBezTo>
                    <a:pt x="15477" y="20968"/>
                    <a:pt x="15504" y="21063"/>
                    <a:pt x="15504" y="21179"/>
                  </a:cubicBezTo>
                  <a:cubicBezTo>
                    <a:pt x="15504" y="21295"/>
                    <a:pt x="15477" y="21389"/>
                    <a:pt x="15443" y="21389"/>
                  </a:cubicBezTo>
                  <a:cubicBezTo>
                    <a:pt x="15409" y="21389"/>
                    <a:pt x="15382" y="21295"/>
                    <a:pt x="15382" y="21179"/>
                  </a:cubicBezTo>
                  <a:cubicBezTo>
                    <a:pt x="15382" y="21063"/>
                    <a:pt x="15409" y="20968"/>
                    <a:pt x="15443" y="20968"/>
                  </a:cubicBezTo>
                  <a:close/>
                  <a:moveTo>
                    <a:pt x="15890" y="20758"/>
                  </a:moveTo>
                  <a:cubicBezTo>
                    <a:pt x="15924" y="20758"/>
                    <a:pt x="15951" y="20852"/>
                    <a:pt x="15951" y="20968"/>
                  </a:cubicBezTo>
                  <a:cubicBezTo>
                    <a:pt x="15951" y="21085"/>
                    <a:pt x="15924" y="21179"/>
                    <a:pt x="15890" y="21179"/>
                  </a:cubicBezTo>
                  <a:cubicBezTo>
                    <a:pt x="15856" y="21179"/>
                    <a:pt x="15829" y="21085"/>
                    <a:pt x="15829" y="20968"/>
                  </a:cubicBezTo>
                  <a:cubicBezTo>
                    <a:pt x="15829" y="20852"/>
                    <a:pt x="15856" y="20758"/>
                    <a:pt x="15890" y="20758"/>
                  </a:cubicBezTo>
                  <a:close/>
                  <a:moveTo>
                    <a:pt x="13817" y="20547"/>
                  </a:moveTo>
                  <a:cubicBezTo>
                    <a:pt x="13851" y="20547"/>
                    <a:pt x="13878" y="20642"/>
                    <a:pt x="13878" y="20758"/>
                  </a:cubicBezTo>
                  <a:cubicBezTo>
                    <a:pt x="13878" y="20874"/>
                    <a:pt x="13851" y="20968"/>
                    <a:pt x="13817" y="20968"/>
                  </a:cubicBezTo>
                  <a:cubicBezTo>
                    <a:pt x="13784" y="20968"/>
                    <a:pt x="13757" y="20874"/>
                    <a:pt x="13757" y="20758"/>
                  </a:cubicBezTo>
                  <a:cubicBezTo>
                    <a:pt x="13757" y="20642"/>
                    <a:pt x="13784" y="20547"/>
                    <a:pt x="13817" y="20547"/>
                  </a:cubicBezTo>
                  <a:close/>
                  <a:moveTo>
                    <a:pt x="14549" y="20126"/>
                  </a:moveTo>
                  <a:cubicBezTo>
                    <a:pt x="14583" y="20126"/>
                    <a:pt x="14610" y="20221"/>
                    <a:pt x="14610" y="20337"/>
                  </a:cubicBezTo>
                  <a:cubicBezTo>
                    <a:pt x="14610" y="20453"/>
                    <a:pt x="14583" y="20547"/>
                    <a:pt x="14549" y="20547"/>
                  </a:cubicBezTo>
                  <a:cubicBezTo>
                    <a:pt x="14515" y="20547"/>
                    <a:pt x="14488" y="20453"/>
                    <a:pt x="14488" y="20337"/>
                  </a:cubicBezTo>
                  <a:cubicBezTo>
                    <a:pt x="14488" y="20221"/>
                    <a:pt x="14515" y="20126"/>
                    <a:pt x="14549" y="20126"/>
                  </a:cubicBezTo>
                  <a:close/>
                  <a:moveTo>
                    <a:pt x="15016" y="20056"/>
                  </a:moveTo>
                  <a:cubicBezTo>
                    <a:pt x="15050" y="20056"/>
                    <a:pt x="15077" y="20150"/>
                    <a:pt x="15077" y="20267"/>
                  </a:cubicBezTo>
                  <a:cubicBezTo>
                    <a:pt x="15077" y="20383"/>
                    <a:pt x="15050" y="20477"/>
                    <a:pt x="15016" y="20477"/>
                  </a:cubicBezTo>
                  <a:cubicBezTo>
                    <a:pt x="14983" y="20477"/>
                    <a:pt x="14955" y="20383"/>
                    <a:pt x="14955" y="20267"/>
                  </a:cubicBezTo>
                  <a:cubicBezTo>
                    <a:pt x="14955" y="20150"/>
                    <a:pt x="14983" y="20056"/>
                    <a:pt x="15016" y="20056"/>
                  </a:cubicBezTo>
                  <a:close/>
                  <a:moveTo>
                    <a:pt x="13411" y="19986"/>
                  </a:moveTo>
                  <a:cubicBezTo>
                    <a:pt x="13445" y="19986"/>
                    <a:pt x="13472" y="20080"/>
                    <a:pt x="13472" y="20197"/>
                  </a:cubicBezTo>
                  <a:cubicBezTo>
                    <a:pt x="13472" y="20313"/>
                    <a:pt x="13445" y="20407"/>
                    <a:pt x="13411" y="20407"/>
                  </a:cubicBezTo>
                  <a:cubicBezTo>
                    <a:pt x="13377" y="20407"/>
                    <a:pt x="13350" y="20313"/>
                    <a:pt x="13350" y="20197"/>
                  </a:cubicBezTo>
                  <a:cubicBezTo>
                    <a:pt x="13350" y="20080"/>
                    <a:pt x="13377" y="19986"/>
                    <a:pt x="13411" y="19986"/>
                  </a:cubicBezTo>
                  <a:close/>
                  <a:moveTo>
                    <a:pt x="16357" y="19916"/>
                  </a:moveTo>
                  <a:cubicBezTo>
                    <a:pt x="16391" y="19916"/>
                    <a:pt x="16418" y="20010"/>
                    <a:pt x="16418" y="20126"/>
                  </a:cubicBezTo>
                  <a:cubicBezTo>
                    <a:pt x="16418" y="20243"/>
                    <a:pt x="16391" y="20337"/>
                    <a:pt x="16357" y="20337"/>
                  </a:cubicBezTo>
                  <a:cubicBezTo>
                    <a:pt x="16324" y="20337"/>
                    <a:pt x="16297" y="20243"/>
                    <a:pt x="16297" y="20126"/>
                  </a:cubicBezTo>
                  <a:cubicBezTo>
                    <a:pt x="16297" y="20010"/>
                    <a:pt x="16324" y="19916"/>
                    <a:pt x="16357" y="19916"/>
                  </a:cubicBezTo>
                  <a:close/>
                  <a:moveTo>
                    <a:pt x="14122" y="19635"/>
                  </a:moveTo>
                  <a:cubicBezTo>
                    <a:pt x="14156" y="19635"/>
                    <a:pt x="14183" y="19729"/>
                    <a:pt x="14183" y="19846"/>
                  </a:cubicBezTo>
                  <a:cubicBezTo>
                    <a:pt x="14183" y="19962"/>
                    <a:pt x="14156" y="20056"/>
                    <a:pt x="14122" y="20056"/>
                  </a:cubicBezTo>
                  <a:cubicBezTo>
                    <a:pt x="14089" y="20056"/>
                    <a:pt x="14061" y="19962"/>
                    <a:pt x="14061" y="19846"/>
                  </a:cubicBezTo>
                  <a:cubicBezTo>
                    <a:pt x="14061" y="19729"/>
                    <a:pt x="14089" y="19635"/>
                    <a:pt x="14122" y="19635"/>
                  </a:cubicBezTo>
                  <a:close/>
                  <a:moveTo>
                    <a:pt x="15565" y="19565"/>
                  </a:moveTo>
                  <a:cubicBezTo>
                    <a:pt x="15599" y="19565"/>
                    <a:pt x="15626" y="19659"/>
                    <a:pt x="15626" y="19776"/>
                  </a:cubicBezTo>
                  <a:cubicBezTo>
                    <a:pt x="15626" y="19892"/>
                    <a:pt x="15599" y="19986"/>
                    <a:pt x="15565" y="19986"/>
                  </a:cubicBezTo>
                  <a:cubicBezTo>
                    <a:pt x="15531" y="19986"/>
                    <a:pt x="15504" y="19892"/>
                    <a:pt x="15504" y="19776"/>
                  </a:cubicBezTo>
                  <a:cubicBezTo>
                    <a:pt x="15504" y="19659"/>
                    <a:pt x="15531" y="19565"/>
                    <a:pt x="15565" y="19565"/>
                  </a:cubicBezTo>
                  <a:close/>
                  <a:moveTo>
                    <a:pt x="16012" y="19425"/>
                  </a:moveTo>
                  <a:cubicBezTo>
                    <a:pt x="16046" y="19425"/>
                    <a:pt x="16073" y="19519"/>
                    <a:pt x="16073" y="19635"/>
                  </a:cubicBezTo>
                  <a:cubicBezTo>
                    <a:pt x="16073" y="19751"/>
                    <a:pt x="16046" y="19846"/>
                    <a:pt x="16012" y="19846"/>
                  </a:cubicBezTo>
                  <a:cubicBezTo>
                    <a:pt x="15978" y="19846"/>
                    <a:pt x="15951" y="19751"/>
                    <a:pt x="15951" y="19635"/>
                  </a:cubicBezTo>
                  <a:cubicBezTo>
                    <a:pt x="15951" y="19519"/>
                    <a:pt x="15978" y="19425"/>
                    <a:pt x="16012" y="19425"/>
                  </a:cubicBezTo>
                  <a:close/>
                  <a:moveTo>
                    <a:pt x="13025" y="19425"/>
                  </a:moveTo>
                  <a:cubicBezTo>
                    <a:pt x="13059" y="19425"/>
                    <a:pt x="13086" y="19519"/>
                    <a:pt x="13086" y="19635"/>
                  </a:cubicBezTo>
                  <a:cubicBezTo>
                    <a:pt x="13086" y="19751"/>
                    <a:pt x="13059" y="19846"/>
                    <a:pt x="13025" y="19846"/>
                  </a:cubicBezTo>
                  <a:cubicBezTo>
                    <a:pt x="12991" y="19846"/>
                    <a:pt x="12964" y="19751"/>
                    <a:pt x="12964" y="19635"/>
                  </a:cubicBezTo>
                  <a:cubicBezTo>
                    <a:pt x="12964" y="19519"/>
                    <a:pt x="12991" y="19425"/>
                    <a:pt x="13025" y="19425"/>
                  </a:cubicBezTo>
                  <a:close/>
                  <a:moveTo>
                    <a:pt x="13736" y="19004"/>
                  </a:moveTo>
                  <a:cubicBezTo>
                    <a:pt x="13770" y="19004"/>
                    <a:pt x="13797" y="19098"/>
                    <a:pt x="13797" y="19214"/>
                  </a:cubicBezTo>
                  <a:cubicBezTo>
                    <a:pt x="13797" y="19330"/>
                    <a:pt x="13770" y="19425"/>
                    <a:pt x="13736" y="19425"/>
                  </a:cubicBezTo>
                  <a:cubicBezTo>
                    <a:pt x="13703" y="19425"/>
                    <a:pt x="13675" y="19330"/>
                    <a:pt x="13675" y="19214"/>
                  </a:cubicBezTo>
                  <a:cubicBezTo>
                    <a:pt x="13675" y="19098"/>
                    <a:pt x="13703" y="19004"/>
                    <a:pt x="13736" y="19004"/>
                  </a:cubicBezTo>
                  <a:close/>
                  <a:moveTo>
                    <a:pt x="15159" y="18934"/>
                  </a:moveTo>
                  <a:cubicBezTo>
                    <a:pt x="15192" y="18934"/>
                    <a:pt x="15220" y="19028"/>
                    <a:pt x="15220" y="19144"/>
                  </a:cubicBezTo>
                  <a:cubicBezTo>
                    <a:pt x="15220" y="19260"/>
                    <a:pt x="15192" y="19355"/>
                    <a:pt x="15159" y="19355"/>
                  </a:cubicBezTo>
                  <a:cubicBezTo>
                    <a:pt x="15125" y="19355"/>
                    <a:pt x="15098" y="19260"/>
                    <a:pt x="15098" y="19144"/>
                  </a:cubicBezTo>
                  <a:cubicBezTo>
                    <a:pt x="15098" y="19028"/>
                    <a:pt x="15125" y="18934"/>
                    <a:pt x="15159" y="18934"/>
                  </a:cubicBezTo>
                  <a:close/>
                  <a:moveTo>
                    <a:pt x="16662" y="18863"/>
                  </a:moveTo>
                  <a:cubicBezTo>
                    <a:pt x="16696" y="18863"/>
                    <a:pt x="16723" y="18958"/>
                    <a:pt x="16723" y="19074"/>
                  </a:cubicBezTo>
                  <a:cubicBezTo>
                    <a:pt x="16723" y="19190"/>
                    <a:pt x="16696" y="19284"/>
                    <a:pt x="16662" y="19284"/>
                  </a:cubicBezTo>
                  <a:cubicBezTo>
                    <a:pt x="16629" y="19284"/>
                    <a:pt x="16601" y="19190"/>
                    <a:pt x="16601" y="19074"/>
                  </a:cubicBezTo>
                  <a:cubicBezTo>
                    <a:pt x="16601" y="18958"/>
                    <a:pt x="16629" y="18863"/>
                    <a:pt x="16662" y="18863"/>
                  </a:cubicBezTo>
                  <a:close/>
                  <a:moveTo>
                    <a:pt x="12578" y="18863"/>
                  </a:moveTo>
                  <a:cubicBezTo>
                    <a:pt x="12612" y="18863"/>
                    <a:pt x="12639" y="18958"/>
                    <a:pt x="12639" y="19074"/>
                  </a:cubicBezTo>
                  <a:cubicBezTo>
                    <a:pt x="12639" y="19190"/>
                    <a:pt x="12612" y="19284"/>
                    <a:pt x="12578" y="19284"/>
                  </a:cubicBezTo>
                  <a:cubicBezTo>
                    <a:pt x="12544" y="19284"/>
                    <a:pt x="12517" y="19190"/>
                    <a:pt x="12517" y="19074"/>
                  </a:cubicBezTo>
                  <a:cubicBezTo>
                    <a:pt x="12517" y="18958"/>
                    <a:pt x="12544" y="18863"/>
                    <a:pt x="12578" y="18863"/>
                  </a:cubicBezTo>
                  <a:close/>
                  <a:moveTo>
                    <a:pt x="14691" y="18723"/>
                  </a:moveTo>
                  <a:cubicBezTo>
                    <a:pt x="14725" y="18723"/>
                    <a:pt x="14752" y="18817"/>
                    <a:pt x="14752" y="18934"/>
                  </a:cubicBezTo>
                  <a:cubicBezTo>
                    <a:pt x="14752" y="19050"/>
                    <a:pt x="14725" y="19144"/>
                    <a:pt x="14691" y="19144"/>
                  </a:cubicBezTo>
                  <a:cubicBezTo>
                    <a:pt x="14658" y="19144"/>
                    <a:pt x="14630" y="19050"/>
                    <a:pt x="14630" y="18934"/>
                  </a:cubicBezTo>
                  <a:cubicBezTo>
                    <a:pt x="14630" y="18817"/>
                    <a:pt x="14658" y="18723"/>
                    <a:pt x="14691" y="18723"/>
                  </a:cubicBezTo>
                  <a:close/>
                  <a:moveTo>
                    <a:pt x="14325" y="18442"/>
                  </a:moveTo>
                  <a:cubicBezTo>
                    <a:pt x="14359" y="18442"/>
                    <a:pt x="14386" y="18537"/>
                    <a:pt x="14386" y="18653"/>
                  </a:cubicBezTo>
                  <a:cubicBezTo>
                    <a:pt x="14386" y="18769"/>
                    <a:pt x="14359" y="18863"/>
                    <a:pt x="14325" y="18863"/>
                  </a:cubicBezTo>
                  <a:cubicBezTo>
                    <a:pt x="14292" y="18863"/>
                    <a:pt x="14265" y="18769"/>
                    <a:pt x="14265" y="18653"/>
                  </a:cubicBezTo>
                  <a:cubicBezTo>
                    <a:pt x="14265" y="18537"/>
                    <a:pt x="14292" y="18442"/>
                    <a:pt x="14325" y="18442"/>
                  </a:cubicBezTo>
                  <a:close/>
                  <a:moveTo>
                    <a:pt x="13330" y="18372"/>
                  </a:moveTo>
                  <a:cubicBezTo>
                    <a:pt x="13363" y="18372"/>
                    <a:pt x="13391" y="18466"/>
                    <a:pt x="13391" y="18583"/>
                  </a:cubicBezTo>
                  <a:cubicBezTo>
                    <a:pt x="13391" y="18699"/>
                    <a:pt x="13363" y="18793"/>
                    <a:pt x="13330" y="18793"/>
                  </a:cubicBezTo>
                  <a:cubicBezTo>
                    <a:pt x="13296" y="18793"/>
                    <a:pt x="13269" y="18699"/>
                    <a:pt x="13269" y="18583"/>
                  </a:cubicBezTo>
                  <a:cubicBezTo>
                    <a:pt x="13269" y="18466"/>
                    <a:pt x="13296" y="18372"/>
                    <a:pt x="13330" y="18372"/>
                  </a:cubicBezTo>
                  <a:close/>
                  <a:moveTo>
                    <a:pt x="3576" y="18302"/>
                  </a:moveTo>
                  <a:cubicBezTo>
                    <a:pt x="3610" y="18302"/>
                    <a:pt x="3637" y="18396"/>
                    <a:pt x="3637" y="18512"/>
                  </a:cubicBezTo>
                  <a:cubicBezTo>
                    <a:pt x="3637" y="18629"/>
                    <a:pt x="3610" y="18723"/>
                    <a:pt x="3576" y="18723"/>
                  </a:cubicBezTo>
                  <a:cubicBezTo>
                    <a:pt x="3543" y="18723"/>
                    <a:pt x="3515" y="18629"/>
                    <a:pt x="3515" y="18512"/>
                  </a:cubicBezTo>
                  <a:cubicBezTo>
                    <a:pt x="3515" y="18396"/>
                    <a:pt x="3543" y="18302"/>
                    <a:pt x="3576" y="18302"/>
                  </a:cubicBezTo>
                  <a:close/>
                  <a:moveTo>
                    <a:pt x="4064" y="18232"/>
                  </a:moveTo>
                  <a:cubicBezTo>
                    <a:pt x="4098" y="18232"/>
                    <a:pt x="4125" y="18326"/>
                    <a:pt x="4125" y="18442"/>
                  </a:cubicBezTo>
                  <a:cubicBezTo>
                    <a:pt x="4125" y="18559"/>
                    <a:pt x="4098" y="18653"/>
                    <a:pt x="4064" y="18653"/>
                  </a:cubicBezTo>
                  <a:cubicBezTo>
                    <a:pt x="4030" y="18653"/>
                    <a:pt x="4003" y="18559"/>
                    <a:pt x="4003" y="18442"/>
                  </a:cubicBezTo>
                  <a:cubicBezTo>
                    <a:pt x="4003" y="18326"/>
                    <a:pt x="4030" y="18232"/>
                    <a:pt x="4064" y="18232"/>
                  </a:cubicBezTo>
                  <a:close/>
                  <a:moveTo>
                    <a:pt x="15951" y="18162"/>
                  </a:moveTo>
                  <a:cubicBezTo>
                    <a:pt x="15985" y="18162"/>
                    <a:pt x="16012" y="18256"/>
                    <a:pt x="16012" y="18372"/>
                  </a:cubicBezTo>
                  <a:cubicBezTo>
                    <a:pt x="16012" y="18488"/>
                    <a:pt x="15985" y="18583"/>
                    <a:pt x="15951" y="18583"/>
                  </a:cubicBezTo>
                  <a:cubicBezTo>
                    <a:pt x="15917" y="18583"/>
                    <a:pt x="15890" y="18488"/>
                    <a:pt x="15890" y="18372"/>
                  </a:cubicBezTo>
                  <a:cubicBezTo>
                    <a:pt x="15890" y="18256"/>
                    <a:pt x="15917" y="18162"/>
                    <a:pt x="15951" y="18162"/>
                  </a:cubicBezTo>
                  <a:close/>
                  <a:moveTo>
                    <a:pt x="15484" y="18162"/>
                  </a:moveTo>
                  <a:cubicBezTo>
                    <a:pt x="15517" y="18162"/>
                    <a:pt x="15545" y="18256"/>
                    <a:pt x="15545" y="18372"/>
                  </a:cubicBezTo>
                  <a:cubicBezTo>
                    <a:pt x="15545" y="18488"/>
                    <a:pt x="15517" y="18583"/>
                    <a:pt x="15484" y="18583"/>
                  </a:cubicBezTo>
                  <a:cubicBezTo>
                    <a:pt x="15450" y="18583"/>
                    <a:pt x="15423" y="18488"/>
                    <a:pt x="15423" y="18372"/>
                  </a:cubicBezTo>
                  <a:cubicBezTo>
                    <a:pt x="15423" y="18256"/>
                    <a:pt x="15450" y="18162"/>
                    <a:pt x="15484" y="18162"/>
                  </a:cubicBezTo>
                  <a:close/>
                  <a:moveTo>
                    <a:pt x="4511" y="18162"/>
                  </a:moveTo>
                  <a:cubicBezTo>
                    <a:pt x="4545" y="18162"/>
                    <a:pt x="4572" y="18256"/>
                    <a:pt x="4572" y="18372"/>
                  </a:cubicBezTo>
                  <a:cubicBezTo>
                    <a:pt x="4572" y="18488"/>
                    <a:pt x="4545" y="18583"/>
                    <a:pt x="4511" y="18583"/>
                  </a:cubicBezTo>
                  <a:cubicBezTo>
                    <a:pt x="4477" y="18583"/>
                    <a:pt x="4450" y="18488"/>
                    <a:pt x="4450" y="18372"/>
                  </a:cubicBezTo>
                  <a:cubicBezTo>
                    <a:pt x="4450" y="18256"/>
                    <a:pt x="4477" y="18162"/>
                    <a:pt x="4511" y="18162"/>
                  </a:cubicBezTo>
                  <a:close/>
                  <a:moveTo>
                    <a:pt x="16378" y="18021"/>
                  </a:moveTo>
                  <a:cubicBezTo>
                    <a:pt x="16411" y="18021"/>
                    <a:pt x="16439" y="18116"/>
                    <a:pt x="16439" y="18232"/>
                  </a:cubicBezTo>
                  <a:cubicBezTo>
                    <a:pt x="16439" y="18348"/>
                    <a:pt x="16411" y="18442"/>
                    <a:pt x="16378" y="18442"/>
                  </a:cubicBezTo>
                  <a:cubicBezTo>
                    <a:pt x="16344" y="18442"/>
                    <a:pt x="16317" y="18348"/>
                    <a:pt x="16317" y="18232"/>
                  </a:cubicBezTo>
                  <a:cubicBezTo>
                    <a:pt x="16317" y="18116"/>
                    <a:pt x="16344" y="18021"/>
                    <a:pt x="16378" y="18021"/>
                  </a:cubicBezTo>
                  <a:close/>
                  <a:moveTo>
                    <a:pt x="12862" y="17951"/>
                  </a:moveTo>
                  <a:cubicBezTo>
                    <a:pt x="12896" y="17951"/>
                    <a:pt x="12923" y="18045"/>
                    <a:pt x="12923" y="18162"/>
                  </a:cubicBezTo>
                  <a:cubicBezTo>
                    <a:pt x="12923" y="18278"/>
                    <a:pt x="12896" y="18372"/>
                    <a:pt x="12862" y="18372"/>
                  </a:cubicBezTo>
                  <a:cubicBezTo>
                    <a:pt x="12829" y="18372"/>
                    <a:pt x="12802" y="18278"/>
                    <a:pt x="12802" y="18162"/>
                  </a:cubicBezTo>
                  <a:cubicBezTo>
                    <a:pt x="12802" y="18045"/>
                    <a:pt x="12829" y="17951"/>
                    <a:pt x="12862" y="17951"/>
                  </a:cubicBezTo>
                  <a:close/>
                  <a:moveTo>
                    <a:pt x="13960" y="17881"/>
                  </a:moveTo>
                  <a:cubicBezTo>
                    <a:pt x="13993" y="17881"/>
                    <a:pt x="14021" y="17975"/>
                    <a:pt x="14021" y="18091"/>
                  </a:cubicBezTo>
                  <a:cubicBezTo>
                    <a:pt x="14021" y="18208"/>
                    <a:pt x="13993" y="18302"/>
                    <a:pt x="13960" y="18302"/>
                  </a:cubicBezTo>
                  <a:cubicBezTo>
                    <a:pt x="13926" y="18302"/>
                    <a:pt x="13899" y="18208"/>
                    <a:pt x="13899" y="18091"/>
                  </a:cubicBezTo>
                  <a:cubicBezTo>
                    <a:pt x="13899" y="17975"/>
                    <a:pt x="13926" y="17881"/>
                    <a:pt x="13960" y="17881"/>
                  </a:cubicBezTo>
                  <a:close/>
                  <a:moveTo>
                    <a:pt x="12294" y="17881"/>
                  </a:moveTo>
                  <a:cubicBezTo>
                    <a:pt x="12327" y="17881"/>
                    <a:pt x="12354" y="17975"/>
                    <a:pt x="12354" y="18091"/>
                  </a:cubicBezTo>
                  <a:cubicBezTo>
                    <a:pt x="12354" y="18208"/>
                    <a:pt x="12327" y="18302"/>
                    <a:pt x="12294" y="18302"/>
                  </a:cubicBezTo>
                  <a:cubicBezTo>
                    <a:pt x="12260" y="18302"/>
                    <a:pt x="12233" y="18208"/>
                    <a:pt x="12233" y="18091"/>
                  </a:cubicBezTo>
                  <a:cubicBezTo>
                    <a:pt x="12233" y="17975"/>
                    <a:pt x="12260" y="17881"/>
                    <a:pt x="12294" y="17881"/>
                  </a:cubicBezTo>
                  <a:close/>
                  <a:moveTo>
                    <a:pt x="11948" y="17881"/>
                  </a:moveTo>
                  <a:cubicBezTo>
                    <a:pt x="11982" y="17881"/>
                    <a:pt x="12009" y="17975"/>
                    <a:pt x="12009" y="18091"/>
                  </a:cubicBezTo>
                  <a:cubicBezTo>
                    <a:pt x="12009" y="18208"/>
                    <a:pt x="11982" y="18302"/>
                    <a:pt x="11948" y="18302"/>
                  </a:cubicBezTo>
                  <a:cubicBezTo>
                    <a:pt x="11914" y="18302"/>
                    <a:pt x="11887" y="18208"/>
                    <a:pt x="11887" y="18091"/>
                  </a:cubicBezTo>
                  <a:cubicBezTo>
                    <a:pt x="11887" y="17975"/>
                    <a:pt x="11914" y="17881"/>
                    <a:pt x="11948" y="17881"/>
                  </a:cubicBezTo>
                  <a:close/>
                  <a:moveTo>
                    <a:pt x="4999" y="17881"/>
                  </a:moveTo>
                  <a:cubicBezTo>
                    <a:pt x="5032" y="17881"/>
                    <a:pt x="5060" y="17975"/>
                    <a:pt x="5060" y="18091"/>
                  </a:cubicBezTo>
                  <a:cubicBezTo>
                    <a:pt x="5060" y="18208"/>
                    <a:pt x="5032" y="18302"/>
                    <a:pt x="4999" y="18302"/>
                  </a:cubicBezTo>
                  <a:cubicBezTo>
                    <a:pt x="4965" y="18302"/>
                    <a:pt x="4938" y="18208"/>
                    <a:pt x="4938" y="18091"/>
                  </a:cubicBezTo>
                  <a:cubicBezTo>
                    <a:pt x="4938" y="17975"/>
                    <a:pt x="4965" y="17881"/>
                    <a:pt x="4999" y="17881"/>
                  </a:cubicBezTo>
                  <a:close/>
                  <a:moveTo>
                    <a:pt x="14976" y="17741"/>
                  </a:moveTo>
                  <a:cubicBezTo>
                    <a:pt x="15009" y="17741"/>
                    <a:pt x="15037" y="17835"/>
                    <a:pt x="15037" y="17951"/>
                  </a:cubicBezTo>
                  <a:cubicBezTo>
                    <a:pt x="15037" y="18067"/>
                    <a:pt x="15009" y="18162"/>
                    <a:pt x="14976" y="18162"/>
                  </a:cubicBezTo>
                  <a:cubicBezTo>
                    <a:pt x="14942" y="18162"/>
                    <a:pt x="14915" y="18067"/>
                    <a:pt x="14915" y="17951"/>
                  </a:cubicBezTo>
                  <a:cubicBezTo>
                    <a:pt x="14915" y="17835"/>
                    <a:pt x="14942" y="17741"/>
                    <a:pt x="14976" y="17741"/>
                  </a:cubicBezTo>
                  <a:close/>
                  <a:moveTo>
                    <a:pt x="16845" y="17600"/>
                  </a:moveTo>
                  <a:cubicBezTo>
                    <a:pt x="16879" y="17600"/>
                    <a:pt x="16906" y="17695"/>
                    <a:pt x="16906" y="17811"/>
                  </a:cubicBezTo>
                  <a:cubicBezTo>
                    <a:pt x="16906" y="17927"/>
                    <a:pt x="16879" y="18021"/>
                    <a:pt x="16845" y="18021"/>
                  </a:cubicBezTo>
                  <a:cubicBezTo>
                    <a:pt x="16811" y="18021"/>
                    <a:pt x="16784" y="17927"/>
                    <a:pt x="16784" y="17811"/>
                  </a:cubicBezTo>
                  <a:cubicBezTo>
                    <a:pt x="16784" y="17695"/>
                    <a:pt x="16811" y="17600"/>
                    <a:pt x="16845" y="17600"/>
                  </a:cubicBezTo>
                  <a:close/>
                  <a:moveTo>
                    <a:pt x="3251" y="17600"/>
                  </a:moveTo>
                  <a:cubicBezTo>
                    <a:pt x="3285" y="17600"/>
                    <a:pt x="3312" y="17695"/>
                    <a:pt x="3312" y="17811"/>
                  </a:cubicBezTo>
                  <a:cubicBezTo>
                    <a:pt x="3312" y="17927"/>
                    <a:pt x="3285" y="18021"/>
                    <a:pt x="3251" y="18021"/>
                  </a:cubicBezTo>
                  <a:cubicBezTo>
                    <a:pt x="3218" y="18021"/>
                    <a:pt x="3190" y="17927"/>
                    <a:pt x="3190" y="17811"/>
                  </a:cubicBezTo>
                  <a:cubicBezTo>
                    <a:pt x="3190" y="17695"/>
                    <a:pt x="3218" y="17600"/>
                    <a:pt x="3251" y="17600"/>
                  </a:cubicBezTo>
                  <a:close/>
                  <a:moveTo>
                    <a:pt x="2906" y="17530"/>
                  </a:moveTo>
                  <a:cubicBezTo>
                    <a:pt x="2939" y="17530"/>
                    <a:pt x="2967" y="17624"/>
                    <a:pt x="2967" y="17741"/>
                  </a:cubicBezTo>
                  <a:cubicBezTo>
                    <a:pt x="2967" y="17857"/>
                    <a:pt x="2939" y="17951"/>
                    <a:pt x="2906" y="17951"/>
                  </a:cubicBezTo>
                  <a:cubicBezTo>
                    <a:pt x="2872" y="17951"/>
                    <a:pt x="2845" y="17857"/>
                    <a:pt x="2845" y="17741"/>
                  </a:cubicBezTo>
                  <a:cubicBezTo>
                    <a:pt x="2845" y="17624"/>
                    <a:pt x="2872" y="17530"/>
                    <a:pt x="2906" y="17530"/>
                  </a:cubicBezTo>
                  <a:close/>
                  <a:moveTo>
                    <a:pt x="13574" y="17320"/>
                  </a:moveTo>
                  <a:cubicBezTo>
                    <a:pt x="13607" y="17320"/>
                    <a:pt x="13635" y="17414"/>
                    <a:pt x="13635" y="17530"/>
                  </a:cubicBezTo>
                  <a:cubicBezTo>
                    <a:pt x="13635" y="17646"/>
                    <a:pt x="13607" y="17741"/>
                    <a:pt x="13574" y="17741"/>
                  </a:cubicBezTo>
                  <a:cubicBezTo>
                    <a:pt x="13540" y="17741"/>
                    <a:pt x="13513" y="17646"/>
                    <a:pt x="13513" y="17530"/>
                  </a:cubicBezTo>
                  <a:cubicBezTo>
                    <a:pt x="13513" y="17414"/>
                    <a:pt x="13540" y="17320"/>
                    <a:pt x="13574" y="17320"/>
                  </a:cubicBezTo>
                  <a:close/>
                  <a:moveTo>
                    <a:pt x="11542" y="17320"/>
                  </a:moveTo>
                  <a:cubicBezTo>
                    <a:pt x="11575" y="17320"/>
                    <a:pt x="11603" y="17414"/>
                    <a:pt x="11603" y="17530"/>
                  </a:cubicBezTo>
                  <a:cubicBezTo>
                    <a:pt x="11603" y="17646"/>
                    <a:pt x="11575" y="17741"/>
                    <a:pt x="11542" y="17741"/>
                  </a:cubicBezTo>
                  <a:cubicBezTo>
                    <a:pt x="11508" y="17741"/>
                    <a:pt x="11481" y="17646"/>
                    <a:pt x="11481" y="17530"/>
                  </a:cubicBezTo>
                  <a:cubicBezTo>
                    <a:pt x="11481" y="17414"/>
                    <a:pt x="11508" y="17320"/>
                    <a:pt x="11542" y="17320"/>
                  </a:cubicBezTo>
                  <a:close/>
                  <a:moveTo>
                    <a:pt x="5364" y="17249"/>
                  </a:moveTo>
                  <a:cubicBezTo>
                    <a:pt x="5398" y="17249"/>
                    <a:pt x="5425" y="17344"/>
                    <a:pt x="5425" y="17460"/>
                  </a:cubicBezTo>
                  <a:cubicBezTo>
                    <a:pt x="5425" y="17576"/>
                    <a:pt x="5398" y="17670"/>
                    <a:pt x="5364" y="17670"/>
                  </a:cubicBezTo>
                  <a:cubicBezTo>
                    <a:pt x="5331" y="17670"/>
                    <a:pt x="5303" y="17576"/>
                    <a:pt x="5303" y="17460"/>
                  </a:cubicBezTo>
                  <a:cubicBezTo>
                    <a:pt x="5303" y="17344"/>
                    <a:pt x="5331" y="17249"/>
                    <a:pt x="5364" y="17249"/>
                  </a:cubicBezTo>
                  <a:close/>
                  <a:moveTo>
                    <a:pt x="14447" y="17109"/>
                  </a:moveTo>
                  <a:cubicBezTo>
                    <a:pt x="14481" y="17109"/>
                    <a:pt x="14508" y="17203"/>
                    <a:pt x="14508" y="17320"/>
                  </a:cubicBezTo>
                  <a:cubicBezTo>
                    <a:pt x="14508" y="17436"/>
                    <a:pt x="14481" y="17530"/>
                    <a:pt x="14447" y="17530"/>
                  </a:cubicBezTo>
                  <a:cubicBezTo>
                    <a:pt x="14414" y="17530"/>
                    <a:pt x="14386" y="17436"/>
                    <a:pt x="14386" y="17320"/>
                  </a:cubicBezTo>
                  <a:cubicBezTo>
                    <a:pt x="14386" y="17203"/>
                    <a:pt x="14414" y="17109"/>
                    <a:pt x="14447" y="17109"/>
                  </a:cubicBezTo>
                  <a:close/>
                  <a:moveTo>
                    <a:pt x="3739" y="17109"/>
                  </a:moveTo>
                  <a:cubicBezTo>
                    <a:pt x="3773" y="17109"/>
                    <a:pt x="3800" y="17203"/>
                    <a:pt x="3800" y="17320"/>
                  </a:cubicBezTo>
                  <a:cubicBezTo>
                    <a:pt x="3800" y="17436"/>
                    <a:pt x="3773" y="17530"/>
                    <a:pt x="3739" y="17530"/>
                  </a:cubicBezTo>
                  <a:cubicBezTo>
                    <a:pt x="3705" y="17530"/>
                    <a:pt x="3678" y="17436"/>
                    <a:pt x="3678" y="17320"/>
                  </a:cubicBezTo>
                  <a:cubicBezTo>
                    <a:pt x="3678" y="17203"/>
                    <a:pt x="3705" y="17109"/>
                    <a:pt x="3739" y="17109"/>
                  </a:cubicBezTo>
                  <a:close/>
                  <a:moveTo>
                    <a:pt x="15565" y="16969"/>
                  </a:moveTo>
                  <a:cubicBezTo>
                    <a:pt x="15599" y="16969"/>
                    <a:pt x="15626" y="17063"/>
                    <a:pt x="15626" y="17179"/>
                  </a:cubicBezTo>
                  <a:cubicBezTo>
                    <a:pt x="15626" y="17296"/>
                    <a:pt x="15599" y="17390"/>
                    <a:pt x="15565" y="17390"/>
                  </a:cubicBezTo>
                  <a:cubicBezTo>
                    <a:pt x="15531" y="17390"/>
                    <a:pt x="15504" y="17296"/>
                    <a:pt x="15504" y="17179"/>
                  </a:cubicBezTo>
                  <a:cubicBezTo>
                    <a:pt x="15504" y="17063"/>
                    <a:pt x="15531" y="16969"/>
                    <a:pt x="15565" y="16969"/>
                  </a:cubicBezTo>
                  <a:close/>
                  <a:moveTo>
                    <a:pt x="13106" y="16969"/>
                  </a:moveTo>
                  <a:cubicBezTo>
                    <a:pt x="13140" y="16969"/>
                    <a:pt x="13167" y="17063"/>
                    <a:pt x="13167" y="17179"/>
                  </a:cubicBezTo>
                  <a:cubicBezTo>
                    <a:pt x="13167" y="17296"/>
                    <a:pt x="13140" y="17390"/>
                    <a:pt x="13106" y="17390"/>
                  </a:cubicBezTo>
                  <a:cubicBezTo>
                    <a:pt x="13073" y="17390"/>
                    <a:pt x="13045" y="17296"/>
                    <a:pt x="13045" y="17179"/>
                  </a:cubicBezTo>
                  <a:cubicBezTo>
                    <a:pt x="13045" y="17063"/>
                    <a:pt x="13073" y="16969"/>
                    <a:pt x="13106" y="16969"/>
                  </a:cubicBezTo>
                  <a:close/>
                  <a:moveTo>
                    <a:pt x="5771" y="16969"/>
                  </a:moveTo>
                  <a:cubicBezTo>
                    <a:pt x="5805" y="16969"/>
                    <a:pt x="5832" y="17063"/>
                    <a:pt x="5832" y="17179"/>
                  </a:cubicBezTo>
                  <a:cubicBezTo>
                    <a:pt x="5832" y="17296"/>
                    <a:pt x="5805" y="17390"/>
                    <a:pt x="5771" y="17390"/>
                  </a:cubicBezTo>
                  <a:cubicBezTo>
                    <a:pt x="5737" y="17390"/>
                    <a:pt x="5710" y="17296"/>
                    <a:pt x="5710" y="17179"/>
                  </a:cubicBezTo>
                  <a:cubicBezTo>
                    <a:pt x="5710" y="17063"/>
                    <a:pt x="5737" y="16969"/>
                    <a:pt x="5771" y="16969"/>
                  </a:cubicBezTo>
                  <a:close/>
                  <a:moveTo>
                    <a:pt x="4775" y="16969"/>
                  </a:moveTo>
                  <a:cubicBezTo>
                    <a:pt x="4809" y="16969"/>
                    <a:pt x="4836" y="17063"/>
                    <a:pt x="4836" y="17179"/>
                  </a:cubicBezTo>
                  <a:cubicBezTo>
                    <a:pt x="4836" y="17296"/>
                    <a:pt x="4809" y="17390"/>
                    <a:pt x="4775" y="17390"/>
                  </a:cubicBezTo>
                  <a:cubicBezTo>
                    <a:pt x="4741" y="17390"/>
                    <a:pt x="4714" y="17296"/>
                    <a:pt x="4714" y="17179"/>
                  </a:cubicBezTo>
                  <a:cubicBezTo>
                    <a:pt x="4714" y="17063"/>
                    <a:pt x="4741" y="16969"/>
                    <a:pt x="4775" y="16969"/>
                  </a:cubicBezTo>
                  <a:close/>
                  <a:moveTo>
                    <a:pt x="4227" y="16969"/>
                  </a:moveTo>
                  <a:cubicBezTo>
                    <a:pt x="4260" y="16969"/>
                    <a:pt x="4287" y="17063"/>
                    <a:pt x="4287" y="17179"/>
                  </a:cubicBezTo>
                  <a:cubicBezTo>
                    <a:pt x="4287" y="17296"/>
                    <a:pt x="4260" y="17390"/>
                    <a:pt x="4227" y="17390"/>
                  </a:cubicBezTo>
                  <a:cubicBezTo>
                    <a:pt x="4193" y="17390"/>
                    <a:pt x="4166" y="17296"/>
                    <a:pt x="4166" y="17179"/>
                  </a:cubicBezTo>
                  <a:cubicBezTo>
                    <a:pt x="4166" y="17063"/>
                    <a:pt x="4193" y="16969"/>
                    <a:pt x="4227" y="16969"/>
                  </a:cubicBezTo>
                  <a:close/>
                  <a:moveTo>
                    <a:pt x="16114" y="16899"/>
                  </a:moveTo>
                  <a:cubicBezTo>
                    <a:pt x="16147" y="16899"/>
                    <a:pt x="16175" y="16993"/>
                    <a:pt x="16175" y="17109"/>
                  </a:cubicBezTo>
                  <a:cubicBezTo>
                    <a:pt x="16175" y="17225"/>
                    <a:pt x="16147" y="17320"/>
                    <a:pt x="16114" y="17320"/>
                  </a:cubicBezTo>
                  <a:cubicBezTo>
                    <a:pt x="16080" y="17320"/>
                    <a:pt x="16053" y="17225"/>
                    <a:pt x="16053" y="17109"/>
                  </a:cubicBezTo>
                  <a:cubicBezTo>
                    <a:pt x="16053" y="16993"/>
                    <a:pt x="16080" y="16899"/>
                    <a:pt x="16114" y="16899"/>
                  </a:cubicBezTo>
                  <a:close/>
                  <a:moveTo>
                    <a:pt x="2581" y="16899"/>
                  </a:moveTo>
                  <a:cubicBezTo>
                    <a:pt x="2614" y="16899"/>
                    <a:pt x="2642" y="16993"/>
                    <a:pt x="2642" y="17109"/>
                  </a:cubicBezTo>
                  <a:cubicBezTo>
                    <a:pt x="2642" y="17225"/>
                    <a:pt x="2614" y="17320"/>
                    <a:pt x="2581" y="17320"/>
                  </a:cubicBezTo>
                  <a:cubicBezTo>
                    <a:pt x="2547" y="17320"/>
                    <a:pt x="2520" y="17225"/>
                    <a:pt x="2520" y="17109"/>
                  </a:cubicBezTo>
                  <a:cubicBezTo>
                    <a:pt x="2520" y="16993"/>
                    <a:pt x="2547" y="16899"/>
                    <a:pt x="2581" y="16899"/>
                  </a:cubicBezTo>
                  <a:close/>
                  <a:moveTo>
                    <a:pt x="12619" y="16758"/>
                  </a:moveTo>
                  <a:cubicBezTo>
                    <a:pt x="12652" y="16758"/>
                    <a:pt x="12680" y="16852"/>
                    <a:pt x="12680" y="16969"/>
                  </a:cubicBezTo>
                  <a:cubicBezTo>
                    <a:pt x="12680" y="17085"/>
                    <a:pt x="12652" y="17179"/>
                    <a:pt x="12619" y="17179"/>
                  </a:cubicBezTo>
                  <a:cubicBezTo>
                    <a:pt x="12585" y="17179"/>
                    <a:pt x="12558" y="17085"/>
                    <a:pt x="12558" y="16969"/>
                  </a:cubicBezTo>
                  <a:cubicBezTo>
                    <a:pt x="12558" y="16852"/>
                    <a:pt x="12585" y="16758"/>
                    <a:pt x="12619" y="16758"/>
                  </a:cubicBezTo>
                  <a:close/>
                  <a:moveTo>
                    <a:pt x="11176" y="16618"/>
                  </a:moveTo>
                  <a:cubicBezTo>
                    <a:pt x="11210" y="16618"/>
                    <a:pt x="11237" y="16712"/>
                    <a:pt x="11237" y="16828"/>
                  </a:cubicBezTo>
                  <a:cubicBezTo>
                    <a:pt x="11237" y="16945"/>
                    <a:pt x="11210" y="17039"/>
                    <a:pt x="11176" y="17039"/>
                  </a:cubicBezTo>
                  <a:cubicBezTo>
                    <a:pt x="11142" y="17039"/>
                    <a:pt x="11115" y="16945"/>
                    <a:pt x="11115" y="16828"/>
                  </a:cubicBezTo>
                  <a:cubicBezTo>
                    <a:pt x="11115" y="16712"/>
                    <a:pt x="11142" y="16618"/>
                    <a:pt x="11176" y="16618"/>
                  </a:cubicBezTo>
                  <a:close/>
                  <a:moveTo>
                    <a:pt x="16540" y="16548"/>
                  </a:moveTo>
                  <a:cubicBezTo>
                    <a:pt x="16574" y="16548"/>
                    <a:pt x="16601" y="16642"/>
                    <a:pt x="16601" y="16758"/>
                  </a:cubicBezTo>
                  <a:cubicBezTo>
                    <a:pt x="16601" y="16874"/>
                    <a:pt x="16574" y="16969"/>
                    <a:pt x="16540" y="16969"/>
                  </a:cubicBezTo>
                  <a:cubicBezTo>
                    <a:pt x="16507" y="16969"/>
                    <a:pt x="16479" y="16874"/>
                    <a:pt x="16479" y="16758"/>
                  </a:cubicBezTo>
                  <a:cubicBezTo>
                    <a:pt x="16479" y="16642"/>
                    <a:pt x="16507" y="16548"/>
                    <a:pt x="16540" y="16548"/>
                  </a:cubicBezTo>
                  <a:close/>
                  <a:moveTo>
                    <a:pt x="11989" y="16478"/>
                  </a:moveTo>
                  <a:cubicBezTo>
                    <a:pt x="12022" y="16478"/>
                    <a:pt x="12050" y="16572"/>
                    <a:pt x="12050" y="16688"/>
                  </a:cubicBezTo>
                  <a:cubicBezTo>
                    <a:pt x="12050" y="16804"/>
                    <a:pt x="12022" y="16899"/>
                    <a:pt x="11989" y="16899"/>
                  </a:cubicBezTo>
                  <a:cubicBezTo>
                    <a:pt x="11955" y="16899"/>
                    <a:pt x="11928" y="16804"/>
                    <a:pt x="11928" y="16688"/>
                  </a:cubicBezTo>
                  <a:cubicBezTo>
                    <a:pt x="11928" y="16572"/>
                    <a:pt x="11955" y="16478"/>
                    <a:pt x="11989" y="16478"/>
                  </a:cubicBezTo>
                  <a:close/>
                  <a:moveTo>
                    <a:pt x="15179" y="16407"/>
                  </a:moveTo>
                  <a:cubicBezTo>
                    <a:pt x="15213" y="16407"/>
                    <a:pt x="15240" y="16502"/>
                    <a:pt x="15240" y="16618"/>
                  </a:cubicBezTo>
                  <a:cubicBezTo>
                    <a:pt x="15240" y="16734"/>
                    <a:pt x="15213" y="16828"/>
                    <a:pt x="15179" y="16828"/>
                  </a:cubicBezTo>
                  <a:cubicBezTo>
                    <a:pt x="15145" y="16828"/>
                    <a:pt x="15118" y="16734"/>
                    <a:pt x="15118" y="16618"/>
                  </a:cubicBezTo>
                  <a:cubicBezTo>
                    <a:pt x="15118" y="16502"/>
                    <a:pt x="15145" y="16407"/>
                    <a:pt x="15179" y="16407"/>
                  </a:cubicBezTo>
                  <a:close/>
                  <a:moveTo>
                    <a:pt x="17008" y="16337"/>
                  </a:moveTo>
                  <a:cubicBezTo>
                    <a:pt x="17041" y="16337"/>
                    <a:pt x="17069" y="16431"/>
                    <a:pt x="17069" y="16548"/>
                  </a:cubicBezTo>
                  <a:cubicBezTo>
                    <a:pt x="17069" y="16664"/>
                    <a:pt x="17041" y="16758"/>
                    <a:pt x="17008" y="16758"/>
                  </a:cubicBezTo>
                  <a:cubicBezTo>
                    <a:pt x="16974" y="16758"/>
                    <a:pt x="16947" y="16664"/>
                    <a:pt x="16947" y="16548"/>
                  </a:cubicBezTo>
                  <a:cubicBezTo>
                    <a:pt x="16947" y="16431"/>
                    <a:pt x="16974" y="16337"/>
                    <a:pt x="17008" y="16337"/>
                  </a:cubicBezTo>
                  <a:close/>
                  <a:moveTo>
                    <a:pt x="14773" y="16337"/>
                  </a:moveTo>
                  <a:cubicBezTo>
                    <a:pt x="14806" y="16337"/>
                    <a:pt x="14833" y="16431"/>
                    <a:pt x="14833" y="16548"/>
                  </a:cubicBezTo>
                  <a:cubicBezTo>
                    <a:pt x="14833" y="16664"/>
                    <a:pt x="14806" y="16758"/>
                    <a:pt x="14773" y="16758"/>
                  </a:cubicBezTo>
                  <a:cubicBezTo>
                    <a:pt x="14739" y="16758"/>
                    <a:pt x="14712" y="16664"/>
                    <a:pt x="14712" y="16548"/>
                  </a:cubicBezTo>
                  <a:cubicBezTo>
                    <a:pt x="14712" y="16431"/>
                    <a:pt x="14739" y="16337"/>
                    <a:pt x="14773" y="16337"/>
                  </a:cubicBezTo>
                  <a:close/>
                  <a:moveTo>
                    <a:pt x="14082" y="16337"/>
                  </a:moveTo>
                  <a:cubicBezTo>
                    <a:pt x="14115" y="16337"/>
                    <a:pt x="14143" y="16431"/>
                    <a:pt x="14143" y="16548"/>
                  </a:cubicBezTo>
                  <a:cubicBezTo>
                    <a:pt x="14143" y="16664"/>
                    <a:pt x="14115" y="16758"/>
                    <a:pt x="14082" y="16758"/>
                  </a:cubicBezTo>
                  <a:cubicBezTo>
                    <a:pt x="14048" y="16758"/>
                    <a:pt x="14021" y="16664"/>
                    <a:pt x="14021" y="16548"/>
                  </a:cubicBezTo>
                  <a:cubicBezTo>
                    <a:pt x="14021" y="16431"/>
                    <a:pt x="14048" y="16337"/>
                    <a:pt x="14082" y="16337"/>
                  </a:cubicBezTo>
                  <a:close/>
                  <a:moveTo>
                    <a:pt x="2276" y="16337"/>
                  </a:moveTo>
                  <a:cubicBezTo>
                    <a:pt x="2309" y="16337"/>
                    <a:pt x="2337" y="16431"/>
                    <a:pt x="2337" y="16548"/>
                  </a:cubicBezTo>
                  <a:cubicBezTo>
                    <a:pt x="2337" y="16664"/>
                    <a:pt x="2309" y="16758"/>
                    <a:pt x="2276" y="16758"/>
                  </a:cubicBezTo>
                  <a:cubicBezTo>
                    <a:pt x="2242" y="16758"/>
                    <a:pt x="2215" y="16664"/>
                    <a:pt x="2215" y="16548"/>
                  </a:cubicBezTo>
                  <a:cubicBezTo>
                    <a:pt x="2215" y="16431"/>
                    <a:pt x="2242" y="16337"/>
                    <a:pt x="2276" y="16337"/>
                  </a:cubicBezTo>
                  <a:close/>
                  <a:moveTo>
                    <a:pt x="10790" y="16267"/>
                  </a:moveTo>
                  <a:cubicBezTo>
                    <a:pt x="10824" y="16267"/>
                    <a:pt x="10851" y="16361"/>
                    <a:pt x="10851" y="16478"/>
                  </a:cubicBezTo>
                  <a:cubicBezTo>
                    <a:pt x="10851" y="16594"/>
                    <a:pt x="10824" y="16688"/>
                    <a:pt x="10790" y="16688"/>
                  </a:cubicBezTo>
                  <a:cubicBezTo>
                    <a:pt x="10756" y="16688"/>
                    <a:pt x="10729" y="16594"/>
                    <a:pt x="10729" y="16478"/>
                  </a:cubicBezTo>
                  <a:cubicBezTo>
                    <a:pt x="10729" y="16361"/>
                    <a:pt x="10756" y="16267"/>
                    <a:pt x="10790" y="16267"/>
                  </a:cubicBezTo>
                  <a:close/>
                  <a:moveTo>
                    <a:pt x="6137" y="16267"/>
                  </a:moveTo>
                  <a:cubicBezTo>
                    <a:pt x="6170" y="16267"/>
                    <a:pt x="6198" y="16361"/>
                    <a:pt x="6198" y="16478"/>
                  </a:cubicBezTo>
                  <a:cubicBezTo>
                    <a:pt x="6198" y="16594"/>
                    <a:pt x="6170" y="16688"/>
                    <a:pt x="6137" y="16688"/>
                  </a:cubicBezTo>
                  <a:cubicBezTo>
                    <a:pt x="6103" y="16688"/>
                    <a:pt x="6076" y="16594"/>
                    <a:pt x="6076" y="16478"/>
                  </a:cubicBezTo>
                  <a:cubicBezTo>
                    <a:pt x="6076" y="16361"/>
                    <a:pt x="6103" y="16267"/>
                    <a:pt x="6137" y="16267"/>
                  </a:cubicBezTo>
                  <a:close/>
                  <a:moveTo>
                    <a:pt x="3271" y="16197"/>
                  </a:moveTo>
                  <a:cubicBezTo>
                    <a:pt x="3305" y="16197"/>
                    <a:pt x="3332" y="16291"/>
                    <a:pt x="3332" y="16407"/>
                  </a:cubicBezTo>
                  <a:cubicBezTo>
                    <a:pt x="3332" y="16524"/>
                    <a:pt x="3305" y="16618"/>
                    <a:pt x="3271" y="16618"/>
                  </a:cubicBezTo>
                  <a:cubicBezTo>
                    <a:pt x="3238" y="16618"/>
                    <a:pt x="3211" y="16524"/>
                    <a:pt x="3211" y="16407"/>
                  </a:cubicBezTo>
                  <a:cubicBezTo>
                    <a:pt x="3211" y="16291"/>
                    <a:pt x="3238" y="16197"/>
                    <a:pt x="3271" y="16197"/>
                  </a:cubicBezTo>
                  <a:close/>
                  <a:moveTo>
                    <a:pt x="13696" y="16057"/>
                  </a:moveTo>
                  <a:cubicBezTo>
                    <a:pt x="13729" y="16057"/>
                    <a:pt x="13757" y="16151"/>
                    <a:pt x="13757" y="16267"/>
                  </a:cubicBezTo>
                  <a:cubicBezTo>
                    <a:pt x="13757" y="16383"/>
                    <a:pt x="13729" y="16478"/>
                    <a:pt x="13696" y="16478"/>
                  </a:cubicBezTo>
                  <a:cubicBezTo>
                    <a:pt x="13662" y="16478"/>
                    <a:pt x="13635" y="16383"/>
                    <a:pt x="13635" y="16267"/>
                  </a:cubicBezTo>
                  <a:cubicBezTo>
                    <a:pt x="13635" y="16151"/>
                    <a:pt x="13662" y="16057"/>
                    <a:pt x="13696" y="16057"/>
                  </a:cubicBezTo>
                  <a:close/>
                  <a:moveTo>
                    <a:pt x="15809" y="15986"/>
                  </a:moveTo>
                  <a:cubicBezTo>
                    <a:pt x="15843" y="15986"/>
                    <a:pt x="15870" y="16081"/>
                    <a:pt x="15870" y="16197"/>
                  </a:cubicBezTo>
                  <a:cubicBezTo>
                    <a:pt x="15870" y="16313"/>
                    <a:pt x="15843" y="16407"/>
                    <a:pt x="15809" y="16407"/>
                  </a:cubicBezTo>
                  <a:cubicBezTo>
                    <a:pt x="15775" y="16407"/>
                    <a:pt x="15748" y="16313"/>
                    <a:pt x="15748" y="16197"/>
                  </a:cubicBezTo>
                  <a:cubicBezTo>
                    <a:pt x="15748" y="16081"/>
                    <a:pt x="15775" y="15986"/>
                    <a:pt x="15809" y="15986"/>
                  </a:cubicBezTo>
                  <a:close/>
                  <a:moveTo>
                    <a:pt x="5161" y="15986"/>
                  </a:moveTo>
                  <a:cubicBezTo>
                    <a:pt x="5195" y="15986"/>
                    <a:pt x="5222" y="16081"/>
                    <a:pt x="5222" y="16197"/>
                  </a:cubicBezTo>
                  <a:cubicBezTo>
                    <a:pt x="5222" y="16313"/>
                    <a:pt x="5195" y="16407"/>
                    <a:pt x="5161" y="16407"/>
                  </a:cubicBezTo>
                  <a:cubicBezTo>
                    <a:pt x="5128" y="16407"/>
                    <a:pt x="5100" y="16313"/>
                    <a:pt x="5100" y="16197"/>
                  </a:cubicBezTo>
                  <a:cubicBezTo>
                    <a:pt x="5100" y="16081"/>
                    <a:pt x="5128" y="15986"/>
                    <a:pt x="5161" y="15986"/>
                  </a:cubicBezTo>
                  <a:close/>
                  <a:moveTo>
                    <a:pt x="4633" y="15986"/>
                  </a:moveTo>
                  <a:cubicBezTo>
                    <a:pt x="4667" y="15986"/>
                    <a:pt x="4694" y="16081"/>
                    <a:pt x="4694" y="16197"/>
                  </a:cubicBezTo>
                  <a:cubicBezTo>
                    <a:pt x="4694" y="16313"/>
                    <a:pt x="4667" y="16407"/>
                    <a:pt x="4633" y="16407"/>
                  </a:cubicBezTo>
                  <a:cubicBezTo>
                    <a:pt x="4599" y="16407"/>
                    <a:pt x="4572" y="16313"/>
                    <a:pt x="4572" y="16197"/>
                  </a:cubicBezTo>
                  <a:cubicBezTo>
                    <a:pt x="4572" y="16081"/>
                    <a:pt x="4599" y="15986"/>
                    <a:pt x="4633" y="15986"/>
                  </a:cubicBezTo>
                  <a:close/>
                  <a:moveTo>
                    <a:pt x="11562" y="15916"/>
                  </a:moveTo>
                  <a:cubicBezTo>
                    <a:pt x="11596" y="15916"/>
                    <a:pt x="11623" y="16010"/>
                    <a:pt x="11623" y="16127"/>
                  </a:cubicBezTo>
                  <a:cubicBezTo>
                    <a:pt x="11623" y="16243"/>
                    <a:pt x="11596" y="16337"/>
                    <a:pt x="11562" y="16337"/>
                  </a:cubicBezTo>
                  <a:cubicBezTo>
                    <a:pt x="11528" y="16337"/>
                    <a:pt x="11501" y="16243"/>
                    <a:pt x="11501" y="16127"/>
                  </a:cubicBezTo>
                  <a:cubicBezTo>
                    <a:pt x="11501" y="16010"/>
                    <a:pt x="11528" y="15916"/>
                    <a:pt x="11562" y="15916"/>
                  </a:cubicBezTo>
                  <a:close/>
                  <a:moveTo>
                    <a:pt x="3881" y="15916"/>
                  </a:moveTo>
                  <a:cubicBezTo>
                    <a:pt x="3915" y="15916"/>
                    <a:pt x="3942" y="16010"/>
                    <a:pt x="3942" y="16127"/>
                  </a:cubicBezTo>
                  <a:cubicBezTo>
                    <a:pt x="3942" y="16243"/>
                    <a:pt x="3915" y="16337"/>
                    <a:pt x="3881" y="16337"/>
                  </a:cubicBezTo>
                  <a:cubicBezTo>
                    <a:pt x="3847" y="16337"/>
                    <a:pt x="3820" y="16243"/>
                    <a:pt x="3820" y="16127"/>
                  </a:cubicBezTo>
                  <a:cubicBezTo>
                    <a:pt x="3820" y="16010"/>
                    <a:pt x="3847" y="15916"/>
                    <a:pt x="3881" y="15916"/>
                  </a:cubicBezTo>
                  <a:close/>
                  <a:moveTo>
                    <a:pt x="12334" y="15846"/>
                  </a:moveTo>
                  <a:cubicBezTo>
                    <a:pt x="12368" y="15846"/>
                    <a:pt x="12395" y="15940"/>
                    <a:pt x="12395" y="16057"/>
                  </a:cubicBezTo>
                  <a:cubicBezTo>
                    <a:pt x="12395" y="16173"/>
                    <a:pt x="12368" y="16267"/>
                    <a:pt x="12334" y="16267"/>
                  </a:cubicBezTo>
                  <a:cubicBezTo>
                    <a:pt x="12300" y="16267"/>
                    <a:pt x="12273" y="16173"/>
                    <a:pt x="12273" y="16057"/>
                  </a:cubicBezTo>
                  <a:cubicBezTo>
                    <a:pt x="12273" y="15940"/>
                    <a:pt x="12300" y="15846"/>
                    <a:pt x="12334" y="15846"/>
                  </a:cubicBezTo>
                  <a:close/>
                  <a:moveTo>
                    <a:pt x="6584" y="15846"/>
                  </a:moveTo>
                  <a:cubicBezTo>
                    <a:pt x="6617" y="15846"/>
                    <a:pt x="6645" y="15940"/>
                    <a:pt x="6645" y="16057"/>
                  </a:cubicBezTo>
                  <a:cubicBezTo>
                    <a:pt x="6645" y="16173"/>
                    <a:pt x="6617" y="16267"/>
                    <a:pt x="6584" y="16267"/>
                  </a:cubicBezTo>
                  <a:cubicBezTo>
                    <a:pt x="6550" y="16267"/>
                    <a:pt x="6523" y="16173"/>
                    <a:pt x="6523" y="16057"/>
                  </a:cubicBezTo>
                  <a:cubicBezTo>
                    <a:pt x="6523" y="15940"/>
                    <a:pt x="6550" y="15846"/>
                    <a:pt x="6584" y="15846"/>
                  </a:cubicBezTo>
                  <a:close/>
                  <a:moveTo>
                    <a:pt x="5608" y="15776"/>
                  </a:moveTo>
                  <a:cubicBezTo>
                    <a:pt x="5642" y="15776"/>
                    <a:pt x="5669" y="15870"/>
                    <a:pt x="5669" y="15986"/>
                  </a:cubicBezTo>
                  <a:cubicBezTo>
                    <a:pt x="5669" y="16103"/>
                    <a:pt x="5642" y="16197"/>
                    <a:pt x="5608" y="16197"/>
                  </a:cubicBezTo>
                  <a:cubicBezTo>
                    <a:pt x="5575" y="16197"/>
                    <a:pt x="5547" y="16103"/>
                    <a:pt x="5547" y="15986"/>
                  </a:cubicBezTo>
                  <a:cubicBezTo>
                    <a:pt x="5547" y="15870"/>
                    <a:pt x="5575" y="15776"/>
                    <a:pt x="5608" y="15776"/>
                  </a:cubicBezTo>
                  <a:close/>
                  <a:moveTo>
                    <a:pt x="13289" y="15706"/>
                  </a:moveTo>
                  <a:cubicBezTo>
                    <a:pt x="13323" y="15706"/>
                    <a:pt x="13350" y="15800"/>
                    <a:pt x="13350" y="15916"/>
                  </a:cubicBezTo>
                  <a:cubicBezTo>
                    <a:pt x="13350" y="16032"/>
                    <a:pt x="13323" y="16127"/>
                    <a:pt x="13289" y="16127"/>
                  </a:cubicBezTo>
                  <a:cubicBezTo>
                    <a:pt x="13256" y="16127"/>
                    <a:pt x="13228" y="16032"/>
                    <a:pt x="13228" y="15916"/>
                  </a:cubicBezTo>
                  <a:cubicBezTo>
                    <a:pt x="13228" y="15800"/>
                    <a:pt x="13256" y="15706"/>
                    <a:pt x="13289" y="15706"/>
                  </a:cubicBezTo>
                  <a:close/>
                  <a:moveTo>
                    <a:pt x="10444" y="15706"/>
                  </a:moveTo>
                  <a:cubicBezTo>
                    <a:pt x="10478" y="15706"/>
                    <a:pt x="10505" y="15800"/>
                    <a:pt x="10505" y="15916"/>
                  </a:cubicBezTo>
                  <a:cubicBezTo>
                    <a:pt x="10505" y="16032"/>
                    <a:pt x="10478" y="16127"/>
                    <a:pt x="10444" y="16127"/>
                  </a:cubicBezTo>
                  <a:cubicBezTo>
                    <a:pt x="10411" y="16127"/>
                    <a:pt x="10383" y="16032"/>
                    <a:pt x="10383" y="15916"/>
                  </a:cubicBezTo>
                  <a:cubicBezTo>
                    <a:pt x="10383" y="15800"/>
                    <a:pt x="10411" y="15706"/>
                    <a:pt x="10444" y="15706"/>
                  </a:cubicBezTo>
                  <a:close/>
                  <a:moveTo>
                    <a:pt x="2885" y="15706"/>
                  </a:moveTo>
                  <a:cubicBezTo>
                    <a:pt x="2919" y="15706"/>
                    <a:pt x="2946" y="15800"/>
                    <a:pt x="2946" y="15916"/>
                  </a:cubicBezTo>
                  <a:cubicBezTo>
                    <a:pt x="2946" y="16032"/>
                    <a:pt x="2919" y="16127"/>
                    <a:pt x="2885" y="16127"/>
                  </a:cubicBezTo>
                  <a:cubicBezTo>
                    <a:pt x="2852" y="16127"/>
                    <a:pt x="2824" y="16032"/>
                    <a:pt x="2824" y="15916"/>
                  </a:cubicBezTo>
                  <a:cubicBezTo>
                    <a:pt x="2824" y="15800"/>
                    <a:pt x="2852" y="15706"/>
                    <a:pt x="2885" y="15706"/>
                  </a:cubicBezTo>
                  <a:close/>
                  <a:moveTo>
                    <a:pt x="14488" y="15495"/>
                  </a:moveTo>
                  <a:cubicBezTo>
                    <a:pt x="14522" y="15495"/>
                    <a:pt x="14549" y="15589"/>
                    <a:pt x="14549" y="15706"/>
                  </a:cubicBezTo>
                  <a:cubicBezTo>
                    <a:pt x="14549" y="15822"/>
                    <a:pt x="14522" y="15916"/>
                    <a:pt x="14488" y="15916"/>
                  </a:cubicBezTo>
                  <a:cubicBezTo>
                    <a:pt x="14454" y="15916"/>
                    <a:pt x="14427" y="15822"/>
                    <a:pt x="14427" y="15706"/>
                  </a:cubicBezTo>
                  <a:cubicBezTo>
                    <a:pt x="14427" y="15589"/>
                    <a:pt x="14454" y="15495"/>
                    <a:pt x="14488" y="15495"/>
                  </a:cubicBezTo>
                  <a:close/>
                  <a:moveTo>
                    <a:pt x="12903" y="15495"/>
                  </a:moveTo>
                  <a:cubicBezTo>
                    <a:pt x="12937" y="15495"/>
                    <a:pt x="12964" y="15589"/>
                    <a:pt x="12964" y="15706"/>
                  </a:cubicBezTo>
                  <a:cubicBezTo>
                    <a:pt x="12964" y="15822"/>
                    <a:pt x="12937" y="15916"/>
                    <a:pt x="12903" y="15916"/>
                  </a:cubicBezTo>
                  <a:cubicBezTo>
                    <a:pt x="12869" y="15916"/>
                    <a:pt x="12842" y="15822"/>
                    <a:pt x="12842" y="15706"/>
                  </a:cubicBezTo>
                  <a:cubicBezTo>
                    <a:pt x="12842" y="15589"/>
                    <a:pt x="12869" y="15495"/>
                    <a:pt x="12903" y="15495"/>
                  </a:cubicBezTo>
                  <a:close/>
                  <a:moveTo>
                    <a:pt x="10079" y="15495"/>
                  </a:moveTo>
                  <a:cubicBezTo>
                    <a:pt x="10112" y="15495"/>
                    <a:pt x="10140" y="15589"/>
                    <a:pt x="10140" y="15706"/>
                  </a:cubicBezTo>
                  <a:cubicBezTo>
                    <a:pt x="10140" y="15822"/>
                    <a:pt x="10112" y="15916"/>
                    <a:pt x="10079" y="15916"/>
                  </a:cubicBezTo>
                  <a:cubicBezTo>
                    <a:pt x="10045" y="15916"/>
                    <a:pt x="10018" y="15822"/>
                    <a:pt x="10018" y="15706"/>
                  </a:cubicBezTo>
                  <a:cubicBezTo>
                    <a:pt x="10018" y="15589"/>
                    <a:pt x="10045" y="15495"/>
                    <a:pt x="10079" y="15495"/>
                  </a:cubicBezTo>
                  <a:close/>
                  <a:moveTo>
                    <a:pt x="2012" y="15495"/>
                  </a:moveTo>
                  <a:cubicBezTo>
                    <a:pt x="2045" y="15495"/>
                    <a:pt x="2073" y="15589"/>
                    <a:pt x="2073" y="15706"/>
                  </a:cubicBezTo>
                  <a:cubicBezTo>
                    <a:pt x="2073" y="15822"/>
                    <a:pt x="2045" y="15916"/>
                    <a:pt x="2012" y="15916"/>
                  </a:cubicBezTo>
                  <a:cubicBezTo>
                    <a:pt x="1978" y="15916"/>
                    <a:pt x="1951" y="15822"/>
                    <a:pt x="1951" y="15706"/>
                  </a:cubicBezTo>
                  <a:cubicBezTo>
                    <a:pt x="1951" y="15589"/>
                    <a:pt x="1978" y="15495"/>
                    <a:pt x="2012" y="15495"/>
                  </a:cubicBezTo>
                  <a:close/>
                  <a:moveTo>
                    <a:pt x="16357" y="15355"/>
                  </a:moveTo>
                  <a:cubicBezTo>
                    <a:pt x="16391" y="15355"/>
                    <a:pt x="16418" y="15449"/>
                    <a:pt x="16418" y="15565"/>
                  </a:cubicBezTo>
                  <a:cubicBezTo>
                    <a:pt x="16418" y="15682"/>
                    <a:pt x="16391" y="15776"/>
                    <a:pt x="16357" y="15776"/>
                  </a:cubicBezTo>
                  <a:cubicBezTo>
                    <a:pt x="16324" y="15776"/>
                    <a:pt x="16297" y="15682"/>
                    <a:pt x="16297" y="15565"/>
                  </a:cubicBezTo>
                  <a:cubicBezTo>
                    <a:pt x="16297" y="15449"/>
                    <a:pt x="16324" y="15355"/>
                    <a:pt x="16357" y="15355"/>
                  </a:cubicBezTo>
                  <a:close/>
                  <a:moveTo>
                    <a:pt x="16845" y="15285"/>
                  </a:moveTo>
                  <a:cubicBezTo>
                    <a:pt x="16879" y="15285"/>
                    <a:pt x="16906" y="15379"/>
                    <a:pt x="16906" y="15495"/>
                  </a:cubicBezTo>
                  <a:cubicBezTo>
                    <a:pt x="16906" y="15611"/>
                    <a:pt x="16879" y="15706"/>
                    <a:pt x="16845" y="15706"/>
                  </a:cubicBezTo>
                  <a:cubicBezTo>
                    <a:pt x="16811" y="15706"/>
                    <a:pt x="16784" y="15611"/>
                    <a:pt x="16784" y="15495"/>
                  </a:cubicBezTo>
                  <a:cubicBezTo>
                    <a:pt x="16784" y="15379"/>
                    <a:pt x="16811" y="15285"/>
                    <a:pt x="16845" y="15285"/>
                  </a:cubicBezTo>
                  <a:close/>
                  <a:moveTo>
                    <a:pt x="9713" y="15214"/>
                  </a:moveTo>
                  <a:cubicBezTo>
                    <a:pt x="9747" y="15214"/>
                    <a:pt x="9774" y="15309"/>
                    <a:pt x="9774" y="15425"/>
                  </a:cubicBezTo>
                  <a:cubicBezTo>
                    <a:pt x="9774" y="15541"/>
                    <a:pt x="9747" y="15635"/>
                    <a:pt x="9713" y="15635"/>
                  </a:cubicBezTo>
                  <a:cubicBezTo>
                    <a:pt x="9679" y="15635"/>
                    <a:pt x="9652" y="15541"/>
                    <a:pt x="9652" y="15425"/>
                  </a:cubicBezTo>
                  <a:cubicBezTo>
                    <a:pt x="9652" y="15309"/>
                    <a:pt x="9679" y="15214"/>
                    <a:pt x="9713" y="15214"/>
                  </a:cubicBezTo>
                  <a:close/>
                  <a:moveTo>
                    <a:pt x="7112" y="15214"/>
                  </a:moveTo>
                  <a:cubicBezTo>
                    <a:pt x="7146" y="15214"/>
                    <a:pt x="7173" y="15309"/>
                    <a:pt x="7173" y="15425"/>
                  </a:cubicBezTo>
                  <a:cubicBezTo>
                    <a:pt x="7173" y="15541"/>
                    <a:pt x="7146" y="15635"/>
                    <a:pt x="7112" y="15635"/>
                  </a:cubicBezTo>
                  <a:cubicBezTo>
                    <a:pt x="7078" y="15635"/>
                    <a:pt x="7051" y="15541"/>
                    <a:pt x="7051" y="15425"/>
                  </a:cubicBezTo>
                  <a:cubicBezTo>
                    <a:pt x="7051" y="15309"/>
                    <a:pt x="7078" y="15214"/>
                    <a:pt x="7112" y="15214"/>
                  </a:cubicBezTo>
                  <a:close/>
                  <a:moveTo>
                    <a:pt x="4308" y="15214"/>
                  </a:moveTo>
                  <a:cubicBezTo>
                    <a:pt x="4341" y="15214"/>
                    <a:pt x="4369" y="15309"/>
                    <a:pt x="4369" y="15425"/>
                  </a:cubicBezTo>
                  <a:cubicBezTo>
                    <a:pt x="4369" y="15541"/>
                    <a:pt x="4341" y="15635"/>
                    <a:pt x="4308" y="15635"/>
                  </a:cubicBezTo>
                  <a:cubicBezTo>
                    <a:pt x="4274" y="15635"/>
                    <a:pt x="4247" y="15541"/>
                    <a:pt x="4247" y="15425"/>
                  </a:cubicBezTo>
                  <a:cubicBezTo>
                    <a:pt x="4247" y="15309"/>
                    <a:pt x="4274" y="15214"/>
                    <a:pt x="4308" y="15214"/>
                  </a:cubicBezTo>
                  <a:close/>
                  <a:moveTo>
                    <a:pt x="3495" y="15214"/>
                  </a:moveTo>
                  <a:cubicBezTo>
                    <a:pt x="3529" y="15214"/>
                    <a:pt x="3556" y="15309"/>
                    <a:pt x="3556" y="15425"/>
                  </a:cubicBezTo>
                  <a:cubicBezTo>
                    <a:pt x="3556" y="15541"/>
                    <a:pt x="3529" y="15635"/>
                    <a:pt x="3495" y="15635"/>
                  </a:cubicBezTo>
                  <a:cubicBezTo>
                    <a:pt x="3461" y="15635"/>
                    <a:pt x="3434" y="15541"/>
                    <a:pt x="3434" y="15425"/>
                  </a:cubicBezTo>
                  <a:cubicBezTo>
                    <a:pt x="3434" y="15309"/>
                    <a:pt x="3461" y="15214"/>
                    <a:pt x="3495" y="15214"/>
                  </a:cubicBezTo>
                  <a:close/>
                  <a:moveTo>
                    <a:pt x="15382" y="15144"/>
                  </a:moveTo>
                  <a:cubicBezTo>
                    <a:pt x="15416" y="15144"/>
                    <a:pt x="15443" y="15239"/>
                    <a:pt x="15443" y="15355"/>
                  </a:cubicBezTo>
                  <a:cubicBezTo>
                    <a:pt x="15443" y="15471"/>
                    <a:pt x="15416" y="15565"/>
                    <a:pt x="15382" y="15565"/>
                  </a:cubicBezTo>
                  <a:cubicBezTo>
                    <a:pt x="15348" y="15565"/>
                    <a:pt x="15321" y="15471"/>
                    <a:pt x="15321" y="15355"/>
                  </a:cubicBezTo>
                  <a:cubicBezTo>
                    <a:pt x="15321" y="15239"/>
                    <a:pt x="15348" y="15144"/>
                    <a:pt x="15382" y="15144"/>
                  </a:cubicBezTo>
                  <a:close/>
                  <a:moveTo>
                    <a:pt x="11907" y="15074"/>
                  </a:moveTo>
                  <a:cubicBezTo>
                    <a:pt x="11941" y="15074"/>
                    <a:pt x="11968" y="15168"/>
                    <a:pt x="11968" y="15285"/>
                  </a:cubicBezTo>
                  <a:cubicBezTo>
                    <a:pt x="11968" y="15401"/>
                    <a:pt x="11941" y="15495"/>
                    <a:pt x="11907" y="15495"/>
                  </a:cubicBezTo>
                  <a:cubicBezTo>
                    <a:pt x="11874" y="15495"/>
                    <a:pt x="11846" y="15401"/>
                    <a:pt x="11846" y="15285"/>
                  </a:cubicBezTo>
                  <a:cubicBezTo>
                    <a:pt x="11846" y="15168"/>
                    <a:pt x="11874" y="15074"/>
                    <a:pt x="11907" y="15074"/>
                  </a:cubicBezTo>
                  <a:close/>
                  <a:moveTo>
                    <a:pt x="10973" y="15074"/>
                  </a:moveTo>
                  <a:cubicBezTo>
                    <a:pt x="11006" y="15074"/>
                    <a:pt x="11034" y="15168"/>
                    <a:pt x="11034" y="15285"/>
                  </a:cubicBezTo>
                  <a:cubicBezTo>
                    <a:pt x="11034" y="15401"/>
                    <a:pt x="11006" y="15495"/>
                    <a:pt x="10973" y="15495"/>
                  </a:cubicBezTo>
                  <a:cubicBezTo>
                    <a:pt x="10939" y="15495"/>
                    <a:pt x="10912" y="15401"/>
                    <a:pt x="10912" y="15285"/>
                  </a:cubicBezTo>
                  <a:cubicBezTo>
                    <a:pt x="10912" y="15168"/>
                    <a:pt x="10939" y="15074"/>
                    <a:pt x="10973" y="15074"/>
                  </a:cubicBezTo>
                  <a:close/>
                  <a:moveTo>
                    <a:pt x="2560" y="15074"/>
                  </a:moveTo>
                  <a:cubicBezTo>
                    <a:pt x="2594" y="15074"/>
                    <a:pt x="2621" y="15168"/>
                    <a:pt x="2621" y="15285"/>
                  </a:cubicBezTo>
                  <a:cubicBezTo>
                    <a:pt x="2621" y="15401"/>
                    <a:pt x="2594" y="15495"/>
                    <a:pt x="2560" y="15495"/>
                  </a:cubicBezTo>
                  <a:cubicBezTo>
                    <a:pt x="2527" y="15495"/>
                    <a:pt x="2499" y="15401"/>
                    <a:pt x="2499" y="15285"/>
                  </a:cubicBezTo>
                  <a:cubicBezTo>
                    <a:pt x="2499" y="15168"/>
                    <a:pt x="2527" y="15074"/>
                    <a:pt x="2560" y="15074"/>
                  </a:cubicBezTo>
                  <a:close/>
                  <a:moveTo>
                    <a:pt x="14976" y="15004"/>
                  </a:moveTo>
                  <a:cubicBezTo>
                    <a:pt x="15009" y="15004"/>
                    <a:pt x="15037" y="15098"/>
                    <a:pt x="15037" y="15214"/>
                  </a:cubicBezTo>
                  <a:cubicBezTo>
                    <a:pt x="15037" y="15331"/>
                    <a:pt x="15009" y="15425"/>
                    <a:pt x="14976" y="15425"/>
                  </a:cubicBezTo>
                  <a:cubicBezTo>
                    <a:pt x="14942" y="15425"/>
                    <a:pt x="14915" y="15331"/>
                    <a:pt x="14915" y="15214"/>
                  </a:cubicBezTo>
                  <a:cubicBezTo>
                    <a:pt x="14915" y="15098"/>
                    <a:pt x="14942" y="15004"/>
                    <a:pt x="14976" y="15004"/>
                  </a:cubicBezTo>
                  <a:close/>
                  <a:moveTo>
                    <a:pt x="9347" y="14934"/>
                  </a:moveTo>
                  <a:cubicBezTo>
                    <a:pt x="9381" y="14934"/>
                    <a:pt x="9408" y="15028"/>
                    <a:pt x="9408" y="15144"/>
                  </a:cubicBezTo>
                  <a:cubicBezTo>
                    <a:pt x="9408" y="15261"/>
                    <a:pt x="9381" y="15355"/>
                    <a:pt x="9347" y="15355"/>
                  </a:cubicBezTo>
                  <a:cubicBezTo>
                    <a:pt x="9313" y="15355"/>
                    <a:pt x="9286" y="15261"/>
                    <a:pt x="9286" y="15144"/>
                  </a:cubicBezTo>
                  <a:cubicBezTo>
                    <a:pt x="9286" y="15028"/>
                    <a:pt x="9313" y="14934"/>
                    <a:pt x="9347" y="14934"/>
                  </a:cubicBezTo>
                  <a:close/>
                  <a:moveTo>
                    <a:pt x="7498" y="14864"/>
                  </a:moveTo>
                  <a:cubicBezTo>
                    <a:pt x="7532" y="14864"/>
                    <a:pt x="7559" y="14958"/>
                    <a:pt x="7559" y="15074"/>
                  </a:cubicBezTo>
                  <a:cubicBezTo>
                    <a:pt x="7559" y="15190"/>
                    <a:pt x="7532" y="15285"/>
                    <a:pt x="7498" y="15285"/>
                  </a:cubicBezTo>
                  <a:cubicBezTo>
                    <a:pt x="7464" y="15285"/>
                    <a:pt x="7437" y="15190"/>
                    <a:pt x="7437" y="15074"/>
                  </a:cubicBezTo>
                  <a:cubicBezTo>
                    <a:pt x="7437" y="14958"/>
                    <a:pt x="7464" y="14864"/>
                    <a:pt x="7498" y="14864"/>
                  </a:cubicBezTo>
                  <a:close/>
                  <a:moveTo>
                    <a:pt x="6340" y="14864"/>
                  </a:moveTo>
                  <a:cubicBezTo>
                    <a:pt x="6373" y="14864"/>
                    <a:pt x="6401" y="14958"/>
                    <a:pt x="6401" y="15074"/>
                  </a:cubicBezTo>
                  <a:cubicBezTo>
                    <a:pt x="6401" y="15190"/>
                    <a:pt x="6373" y="15285"/>
                    <a:pt x="6340" y="15285"/>
                  </a:cubicBezTo>
                  <a:cubicBezTo>
                    <a:pt x="6306" y="15285"/>
                    <a:pt x="6279" y="15190"/>
                    <a:pt x="6279" y="15074"/>
                  </a:cubicBezTo>
                  <a:cubicBezTo>
                    <a:pt x="6279" y="14958"/>
                    <a:pt x="6306" y="14864"/>
                    <a:pt x="6340" y="14864"/>
                  </a:cubicBezTo>
                  <a:close/>
                  <a:moveTo>
                    <a:pt x="11420" y="14793"/>
                  </a:moveTo>
                  <a:cubicBezTo>
                    <a:pt x="11453" y="14793"/>
                    <a:pt x="11481" y="14888"/>
                    <a:pt x="11481" y="15004"/>
                  </a:cubicBezTo>
                  <a:cubicBezTo>
                    <a:pt x="11481" y="15120"/>
                    <a:pt x="11453" y="15214"/>
                    <a:pt x="11420" y="15214"/>
                  </a:cubicBezTo>
                  <a:cubicBezTo>
                    <a:pt x="11386" y="15214"/>
                    <a:pt x="11359" y="15120"/>
                    <a:pt x="11359" y="15004"/>
                  </a:cubicBezTo>
                  <a:cubicBezTo>
                    <a:pt x="11359" y="14888"/>
                    <a:pt x="11386" y="14793"/>
                    <a:pt x="11420" y="14793"/>
                  </a:cubicBezTo>
                  <a:close/>
                  <a:moveTo>
                    <a:pt x="8941" y="14793"/>
                  </a:moveTo>
                  <a:cubicBezTo>
                    <a:pt x="8974" y="14793"/>
                    <a:pt x="9002" y="14888"/>
                    <a:pt x="9002" y="15004"/>
                  </a:cubicBezTo>
                  <a:cubicBezTo>
                    <a:pt x="9002" y="15120"/>
                    <a:pt x="8974" y="15214"/>
                    <a:pt x="8941" y="15214"/>
                  </a:cubicBezTo>
                  <a:cubicBezTo>
                    <a:pt x="8907" y="15214"/>
                    <a:pt x="8880" y="15120"/>
                    <a:pt x="8880" y="15004"/>
                  </a:cubicBezTo>
                  <a:cubicBezTo>
                    <a:pt x="8880" y="14888"/>
                    <a:pt x="8907" y="14793"/>
                    <a:pt x="8941" y="14793"/>
                  </a:cubicBezTo>
                  <a:close/>
                  <a:moveTo>
                    <a:pt x="5933" y="14793"/>
                  </a:moveTo>
                  <a:cubicBezTo>
                    <a:pt x="5967" y="14793"/>
                    <a:pt x="5994" y="14888"/>
                    <a:pt x="5994" y="15004"/>
                  </a:cubicBezTo>
                  <a:cubicBezTo>
                    <a:pt x="5994" y="15120"/>
                    <a:pt x="5967" y="15214"/>
                    <a:pt x="5933" y="15214"/>
                  </a:cubicBezTo>
                  <a:cubicBezTo>
                    <a:pt x="5900" y="15214"/>
                    <a:pt x="5872" y="15120"/>
                    <a:pt x="5872" y="15004"/>
                  </a:cubicBezTo>
                  <a:cubicBezTo>
                    <a:pt x="5872" y="14888"/>
                    <a:pt x="5900" y="14793"/>
                    <a:pt x="5933" y="14793"/>
                  </a:cubicBezTo>
                  <a:close/>
                  <a:moveTo>
                    <a:pt x="16032" y="14723"/>
                  </a:moveTo>
                  <a:cubicBezTo>
                    <a:pt x="16066" y="14723"/>
                    <a:pt x="16093" y="14818"/>
                    <a:pt x="16093" y="14934"/>
                  </a:cubicBezTo>
                  <a:cubicBezTo>
                    <a:pt x="16093" y="15050"/>
                    <a:pt x="16066" y="15144"/>
                    <a:pt x="16032" y="15144"/>
                  </a:cubicBezTo>
                  <a:cubicBezTo>
                    <a:pt x="15999" y="15144"/>
                    <a:pt x="15971" y="15050"/>
                    <a:pt x="15971" y="14934"/>
                  </a:cubicBezTo>
                  <a:cubicBezTo>
                    <a:pt x="15971" y="14818"/>
                    <a:pt x="15999" y="14723"/>
                    <a:pt x="16032" y="14723"/>
                  </a:cubicBezTo>
                  <a:close/>
                  <a:moveTo>
                    <a:pt x="13878" y="14723"/>
                  </a:moveTo>
                  <a:cubicBezTo>
                    <a:pt x="13912" y="14723"/>
                    <a:pt x="13939" y="14818"/>
                    <a:pt x="13939" y="14934"/>
                  </a:cubicBezTo>
                  <a:cubicBezTo>
                    <a:pt x="13939" y="15050"/>
                    <a:pt x="13912" y="15144"/>
                    <a:pt x="13878" y="15144"/>
                  </a:cubicBezTo>
                  <a:cubicBezTo>
                    <a:pt x="13845" y="15144"/>
                    <a:pt x="13817" y="15050"/>
                    <a:pt x="13817" y="14934"/>
                  </a:cubicBezTo>
                  <a:cubicBezTo>
                    <a:pt x="13817" y="14818"/>
                    <a:pt x="13845" y="14723"/>
                    <a:pt x="13878" y="14723"/>
                  </a:cubicBezTo>
                  <a:close/>
                  <a:moveTo>
                    <a:pt x="12598" y="14723"/>
                  </a:moveTo>
                  <a:cubicBezTo>
                    <a:pt x="12632" y="14723"/>
                    <a:pt x="12659" y="14818"/>
                    <a:pt x="12659" y="14934"/>
                  </a:cubicBezTo>
                  <a:cubicBezTo>
                    <a:pt x="12659" y="15050"/>
                    <a:pt x="12632" y="15144"/>
                    <a:pt x="12598" y="15144"/>
                  </a:cubicBezTo>
                  <a:cubicBezTo>
                    <a:pt x="12565" y="15144"/>
                    <a:pt x="12537" y="15050"/>
                    <a:pt x="12537" y="14934"/>
                  </a:cubicBezTo>
                  <a:cubicBezTo>
                    <a:pt x="12537" y="14818"/>
                    <a:pt x="12565" y="14723"/>
                    <a:pt x="12598" y="14723"/>
                  </a:cubicBezTo>
                  <a:close/>
                  <a:moveTo>
                    <a:pt x="4755" y="14723"/>
                  </a:moveTo>
                  <a:cubicBezTo>
                    <a:pt x="4789" y="14723"/>
                    <a:pt x="4816" y="14818"/>
                    <a:pt x="4816" y="14934"/>
                  </a:cubicBezTo>
                  <a:cubicBezTo>
                    <a:pt x="4816" y="15050"/>
                    <a:pt x="4789" y="15144"/>
                    <a:pt x="4755" y="15144"/>
                  </a:cubicBezTo>
                  <a:cubicBezTo>
                    <a:pt x="4721" y="15144"/>
                    <a:pt x="4694" y="15050"/>
                    <a:pt x="4694" y="14934"/>
                  </a:cubicBezTo>
                  <a:cubicBezTo>
                    <a:pt x="4694" y="14818"/>
                    <a:pt x="4721" y="14723"/>
                    <a:pt x="4755" y="14723"/>
                  </a:cubicBezTo>
                  <a:close/>
                  <a:moveTo>
                    <a:pt x="1666" y="14723"/>
                  </a:moveTo>
                  <a:cubicBezTo>
                    <a:pt x="1700" y="14723"/>
                    <a:pt x="1727" y="14818"/>
                    <a:pt x="1727" y="14934"/>
                  </a:cubicBezTo>
                  <a:cubicBezTo>
                    <a:pt x="1727" y="15050"/>
                    <a:pt x="1700" y="15144"/>
                    <a:pt x="1666" y="15144"/>
                  </a:cubicBezTo>
                  <a:cubicBezTo>
                    <a:pt x="1633" y="15144"/>
                    <a:pt x="1605" y="15050"/>
                    <a:pt x="1605" y="14934"/>
                  </a:cubicBezTo>
                  <a:cubicBezTo>
                    <a:pt x="1605" y="14818"/>
                    <a:pt x="1633" y="14723"/>
                    <a:pt x="1666" y="14723"/>
                  </a:cubicBezTo>
                  <a:close/>
                  <a:moveTo>
                    <a:pt x="14305" y="14583"/>
                  </a:moveTo>
                  <a:cubicBezTo>
                    <a:pt x="14339" y="14583"/>
                    <a:pt x="14366" y="14677"/>
                    <a:pt x="14366" y="14793"/>
                  </a:cubicBezTo>
                  <a:cubicBezTo>
                    <a:pt x="14366" y="14910"/>
                    <a:pt x="14339" y="15004"/>
                    <a:pt x="14305" y="15004"/>
                  </a:cubicBezTo>
                  <a:cubicBezTo>
                    <a:pt x="14272" y="15004"/>
                    <a:pt x="14244" y="14910"/>
                    <a:pt x="14244" y="14793"/>
                  </a:cubicBezTo>
                  <a:cubicBezTo>
                    <a:pt x="14244" y="14677"/>
                    <a:pt x="14272" y="14583"/>
                    <a:pt x="14305" y="14583"/>
                  </a:cubicBezTo>
                  <a:close/>
                  <a:moveTo>
                    <a:pt x="8250" y="14583"/>
                  </a:moveTo>
                  <a:cubicBezTo>
                    <a:pt x="8284" y="14583"/>
                    <a:pt x="8311" y="14677"/>
                    <a:pt x="8311" y="14793"/>
                  </a:cubicBezTo>
                  <a:cubicBezTo>
                    <a:pt x="8311" y="14910"/>
                    <a:pt x="8284" y="15004"/>
                    <a:pt x="8250" y="15004"/>
                  </a:cubicBezTo>
                  <a:cubicBezTo>
                    <a:pt x="8216" y="15004"/>
                    <a:pt x="8189" y="14910"/>
                    <a:pt x="8189" y="14793"/>
                  </a:cubicBezTo>
                  <a:cubicBezTo>
                    <a:pt x="8189" y="14677"/>
                    <a:pt x="8216" y="14583"/>
                    <a:pt x="8250" y="14583"/>
                  </a:cubicBezTo>
                  <a:close/>
                  <a:moveTo>
                    <a:pt x="7904" y="14583"/>
                  </a:moveTo>
                  <a:cubicBezTo>
                    <a:pt x="7938" y="14583"/>
                    <a:pt x="7965" y="14677"/>
                    <a:pt x="7965" y="14793"/>
                  </a:cubicBezTo>
                  <a:cubicBezTo>
                    <a:pt x="7965" y="14910"/>
                    <a:pt x="7938" y="15004"/>
                    <a:pt x="7904" y="15004"/>
                  </a:cubicBezTo>
                  <a:cubicBezTo>
                    <a:pt x="7871" y="15004"/>
                    <a:pt x="7843" y="14910"/>
                    <a:pt x="7843" y="14793"/>
                  </a:cubicBezTo>
                  <a:cubicBezTo>
                    <a:pt x="7843" y="14677"/>
                    <a:pt x="7871" y="14583"/>
                    <a:pt x="7904" y="14583"/>
                  </a:cubicBezTo>
                  <a:close/>
                  <a:moveTo>
                    <a:pt x="6807" y="14583"/>
                  </a:moveTo>
                  <a:cubicBezTo>
                    <a:pt x="6841" y="14583"/>
                    <a:pt x="6868" y="14677"/>
                    <a:pt x="6868" y="14793"/>
                  </a:cubicBezTo>
                  <a:cubicBezTo>
                    <a:pt x="6868" y="14910"/>
                    <a:pt x="6841" y="15004"/>
                    <a:pt x="6807" y="15004"/>
                  </a:cubicBezTo>
                  <a:cubicBezTo>
                    <a:pt x="6773" y="15004"/>
                    <a:pt x="6746" y="14910"/>
                    <a:pt x="6746" y="14793"/>
                  </a:cubicBezTo>
                  <a:cubicBezTo>
                    <a:pt x="6746" y="14677"/>
                    <a:pt x="6773" y="14583"/>
                    <a:pt x="6807" y="14583"/>
                  </a:cubicBezTo>
                  <a:close/>
                  <a:moveTo>
                    <a:pt x="3942" y="14583"/>
                  </a:moveTo>
                  <a:cubicBezTo>
                    <a:pt x="3976" y="14583"/>
                    <a:pt x="4003" y="14677"/>
                    <a:pt x="4003" y="14793"/>
                  </a:cubicBezTo>
                  <a:cubicBezTo>
                    <a:pt x="4003" y="14910"/>
                    <a:pt x="3976" y="15004"/>
                    <a:pt x="3942" y="15004"/>
                  </a:cubicBezTo>
                  <a:cubicBezTo>
                    <a:pt x="3908" y="15004"/>
                    <a:pt x="3881" y="14910"/>
                    <a:pt x="3881" y="14793"/>
                  </a:cubicBezTo>
                  <a:cubicBezTo>
                    <a:pt x="3881" y="14677"/>
                    <a:pt x="3908" y="14583"/>
                    <a:pt x="3942" y="14583"/>
                  </a:cubicBezTo>
                  <a:close/>
                  <a:moveTo>
                    <a:pt x="13492" y="14513"/>
                  </a:moveTo>
                  <a:cubicBezTo>
                    <a:pt x="13526" y="14513"/>
                    <a:pt x="13553" y="14607"/>
                    <a:pt x="13553" y="14723"/>
                  </a:cubicBezTo>
                  <a:cubicBezTo>
                    <a:pt x="13553" y="14840"/>
                    <a:pt x="13526" y="14934"/>
                    <a:pt x="13492" y="14934"/>
                  </a:cubicBezTo>
                  <a:cubicBezTo>
                    <a:pt x="13459" y="14934"/>
                    <a:pt x="13431" y="14840"/>
                    <a:pt x="13431" y="14723"/>
                  </a:cubicBezTo>
                  <a:cubicBezTo>
                    <a:pt x="13431" y="14607"/>
                    <a:pt x="13459" y="14513"/>
                    <a:pt x="13492" y="14513"/>
                  </a:cubicBezTo>
                  <a:close/>
                  <a:moveTo>
                    <a:pt x="5121" y="14513"/>
                  </a:moveTo>
                  <a:cubicBezTo>
                    <a:pt x="5154" y="14513"/>
                    <a:pt x="5182" y="14607"/>
                    <a:pt x="5182" y="14723"/>
                  </a:cubicBezTo>
                  <a:cubicBezTo>
                    <a:pt x="5182" y="14840"/>
                    <a:pt x="5154" y="14934"/>
                    <a:pt x="5121" y="14934"/>
                  </a:cubicBezTo>
                  <a:cubicBezTo>
                    <a:pt x="5087" y="14934"/>
                    <a:pt x="5060" y="14840"/>
                    <a:pt x="5060" y="14723"/>
                  </a:cubicBezTo>
                  <a:cubicBezTo>
                    <a:pt x="5060" y="14607"/>
                    <a:pt x="5087" y="14513"/>
                    <a:pt x="5121" y="14513"/>
                  </a:cubicBezTo>
                  <a:close/>
                  <a:moveTo>
                    <a:pt x="10444" y="14372"/>
                  </a:moveTo>
                  <a:cubicBezTo>
                    <a:pt x="10478" y="14372"/>
                    <a:pt x="10505" y="14467"/>
                    <a:pt x="10505" y="14583"/>
                  </a:cubicBezTo>
                  <a:cubicBezTo>
                    <a:pt x="10505" y="14699"/>
                    <a:pt x="10478" y="14793"/>
                    <a:pt x="10444" y="14793"/>
                  </a:cubicBezTo>
                  <a:cubicBezTo>
                    <a:pt x="10411" y="14793"/>
                    <a:pt x="10383" y="14699"/>
                    <a:pt x="10383" y="14583"/>
                  </a:cubicBezTo>
                  <a:cubicBezTo>
                    <a:pt x="10383" y="14467"/>
                    <a:pt x="10411" y="14372"/>
                    <a:pt x="10444" y="14372"/>
                  </a:cubicBezTo>
                  <a:close/>
                  <a:moveTo>
                    <a:pt x="3028" y="14372"/>
                  </a:moveTo>
                  <a:cubicBezTo>
                    <a:pt x="3061" y="14372"/>
                    <a:pt x="3089" y="14467"/>
                    <a:pt x="3089" y="14583"/>
                  </a:cubicBezTo>
                  <a:cubicBezTo>
                    <a:pt x="3089" y="14699"/>
                    <a:pt x="3061" y="14793"/>
                    <a:pt x="3028" y="14793"/>
                  </a:cubicBezTo>
                  <a:cubicBezTo>
                    <a:pt x="2994" y="14793"/>
                    <a:pt x="2967" y="14699"/>
                    <a:pt x="2967" y="14583"/>
                  </a:cubicBezTo>
                  <a:cubicBezTo>
                    <a:pt x="2967" y="14467"/>
                    <a:pt x="2994" y="14372"/>
                    <a:pt x="3028" y="14372"/>
                  </a:cubicBezTo>
                  <a:close/>
                  <a:moveTo>
                    <a:pt x="15646" y="14302"/>
                  </a:moveTo>
                  <a:cubicBezTo>
                    <a:pt x="15680" y="14302"/>
                    <a:pt x="15707" y="14396"/>
                    <a:pt x="15707" y="14513"/>
                  </a:cubicBezTo>
                  <a:cubicBezTo>
                    <a:pt x="15707" y="14629"/>
                    <a:pt x="15680" y="14723"/>
                    <a:pt x="15646" y="14723"/>
                  </a:cubicBezTo>
                  <a:cubicBezTo>
                    <a:pt x="15613" y="14723"/>
                    <a:pt x="15585" y="14629"/>
                    <a:pt x="15585" y="14513"/>
                  </a:cubicBezTo>
                  <a:cubicBezTo>
                    <a:pt x="15585" y="14396"/>
                    <a:pt x="15613" y="14302"/>
                    <a:pt x="15646" y="14302"/>
                  </a:cubicBezTo>
                  <a:close/>
                  <a:moveTo>
                    <a:pt x="8616" y="14302"/>
                  </a:moveTo>
                  <a:cubicBezTo>
                    <a:pt x="8649" y="14302"/>
                    <a:pt x="8677" y="14396"/>
                    <a:pt x="8677" y="14513"/>
                  </a:cubicBezTo>
                  <a:cubicBezTo>
                    <a:pt x="8677" y="14629"/>
                    <a:pt x="8649" y="14723"/>
                    <a:pt x="8616" y="14723"/>
                  </a:cubicBezTo>
                  <a:cubicBezTo>
                    <a:pt x="8582" y="14723"/>
                    <a:pt x="8555" y="14629"/>
                    <a:pt x="8555" y="14513"/>
                  </a:cubicBezTo>
                  <a:cubicBezTo>
                    <a:pt x="8555" y="14396"/>
                    <a:pt x="8582" y="14302"/>
                    <a:pt x="8616" y="14302"/>
                  </a:cubicBezTo>
                  <a:close/>
                  <a:moveTo>
                    <a:pt x="5507" y="14302"/>
                  </a:moveTo>
                  <a:cubicBezTo>
                    <a:pt x="5540" y="14302"/>
                    <a:pt x="5568" y="14396"/>
                    <a:pt x="5568" y="14513"/>
                  </a:cubicBezTo>
                  <a:cubicBezTo>
                    <a:pt x="5568" y="14629"/>
                    <a:pt x="5540" y="14723"/>
                    <a:pt x="5507" y="14723"/>
                  </a:cubicBezTo>
                  <a:cubicBezTo>
                    <a:pt x="5473" y="14723"/>
                    <a:pt x="5446" y="14629"/>
                    <a:pt x="5446" y="14513"/>
                  </a:cubicBezTo>
                  <a:cubicBezTo>
                    <a:pt x="5446" y="14396"/>
                    <a:pt x="5473" y="14302"/>
                    <a:pt x="5507" y="14302"/>
                  </a:cubicBezTo>
                  <a:close/>
                  <a:moveTo>
                    <a:pt x="17089" y="14162"/>
                  </a:moveTo>
                  <a:cubicBezTo>
                    <a:pt x="17123" y="14162"/>
                    <a:pt x="17150" y="14256"/>
                    <a:pt x="17150" y="14372"/>
                  </a:cubicBezTo>
                  <a:cubicBezTo>
                    <a:pt x="17150" y="14489"/>
                    <a:pt x="17123" y="14583"/>
                    <a:pt x="17089" y="14583"/>
                  </a:cubicBezTo>
                  <a:cubicBezTo>
                    <a:pt x="17055" y="14583"/>
                    <a:pt x="17028" y="14489"/>
                    <a:pt x="17028" y="14372"/>
                  </a:cubicBezTo>
                  <a:cubicBezTo>
                    <a:pt x="17028" y="14256"/>
                    <a:pt x="17055" y="14162"/>
                    <a:pt x="17089" y="14162"/>
                  </a:cubicBezTo>
                  <a:close/>
                  <a:moveTo>
                    <a:pt x="13005" y="14092"/>
                  </a:moveTo>
                  <a:cubicBezTo>
                    <a:pt x="13038" y="14092"/>
                    <a:pt x="13066" y="14186"/>
                    <a:pt x="13066" y="14302"/>
                  </a:cubicBezTo>
                  <a:cubicBezTo>
                    <a:pt x="13066" y="14419"/>
                    <a:pt x="13038" y="14513"/>
                    <a:pt x="13005" y="14513"/>
                  </a:cubicBezTo>
                  <a:cubicBezTo>
                    <a:pt x="12971" y="14513"/>
                    <a:pt x="12944" y="14419"/>
                    <a:pt x="12944" y="14302"/>
                  </a:cubicBezTo>
                  <a:cubicBezTo>
                    <a:pt x="12944" y="14186"/>
                    <a:pt x="12971" y="14092"/>
                    <a:pt x="13005" y="14092"/>
                  </a:cubicBezTo>
                  <a:close/>
                  <a:moveTo>
                    <a:pt x="12192" y="14092"/>
                  </a:moveTo>
                  <a:cubicBezTo>
                    <a:pt x="12226" y="14092"/>
                    <a:pt x="12253" y="14186"/>
                    <a:pt x="12253" y="14302"/>
                  </a:cubicBezTo>
                  <a:cubicBezTo>
                    <a:pt x="12253" y="14419"/>
                    <a:pt x="12226" y="14513"/>
                    <a:pt x="12192" y="14513"/>
                  </a:cubicBezTo>
                  <a:cubicBezTo>
                    <a:pt x="12158" y="14513"/>
                    <a:pt x="12131" y="14419"/>
                    <a:pt x="12131" y="14302"/>
                  </a:cubicBezTo>
                  <a:cubicBezTo>
                    <a:pt x="12131" y="14186"/>
                    <a:pt x="12158" y="14092"/>
                    <a:pt x="12192" y="14092"/>
                  </a:cubicBezTo>
                  <a:close/>
                  <a:moveTo>
                    <a:pt x="2032" y="14022"/>
                  </a:moveTo>
                  <a:cubicBezTo>
                    <a:pt x="2066" y="14022"/>
                    <a:pt x="2093" y="14116"/>
                    <a:pt x="2093" y="14232"/>
                  </a:cubicBezTo>
                  <a:cubicBezTo>
                    <a:pt x="2093" y="14348"/>
                    <a:pt x="2066" y="14443"/>
                    <a:pt x="2032" y="14443"/>
                  </a:cubicBezTo>
                  <a:cubicBezTo>
                    <a:pt x="1998" y="14443"/>
                    <a:pt x="1971" y="14348"/>
                    <a:pt x="1971" y="14232"/>
                  </a:cubicBezTo>
                  <a:cubicBezTo>
                    <a:pt x="1971" y="14116"/>
                    <a:pt x="1998" y="14022"/>
                    <a:pt x="2032" y="14022"/>
                  </a:cubicBezTo>
                  <a:close/>
                  <a:moveTo>
                    <a:pt x="9977" y="13951"/>
                  </a:moveTo>
                  <a:cubicBezTo>
                    <a:pt x="10011" y="13951"/>
                    <a:pt x="10038" y="14046"/>
                    <a:pt x="10038" y="14162"/>
                  </a:cubicBezTo>
                  <a:cubicBezTo>
                    <a:pt x="10038" y="14278"/>
                    <a:pt x="10011" y="14372"/>
                    <a:pt x="9977" y="14372"/>
                  </a:cubicBezTo>
                  <a:cubicBezTo>
                    <a:pt x="9943" y="14372"/>
                    <a:pt x="9916" y="14278"/>
                    <a:pt x="9916" y="14162"/>
                  </a:cubicBezTo>
                  <a:cubicBezTo>
                    <a:pt x="9916" y="14046"/>
                    <a:pt x="9943" y="13951"/>
                    <a:pt x="9977" y="13951"/>
                  </a:cubicBezTo>
                  <a:close/>
                  <a:moveTo>
                    <a:pt x="3414" y="13951"/>
                  </a:moveTo>
                  <a:cubicBezTo>
                    <a:pt x="3447" y="13951"/>
                    <a:pt x="3475" y="14046"/>
                    <a:pt x="3475" y="14162"/>
                  </a:cubicBezTo>
                  <a:cubicBezTo>
                    <a:pt x="3475" y="14278"/>
                    <a:pt x="3447" y="14372"/>
                    <a:pt x="3414" y="14372"/>
                  </a:cubicBezTo>
                  <a:cubicBezTo>
                    <a:pt x="3380" y="14372"/>
                    <a:pt x="3353" y="14278"/>
                    <a:pt x="3353" y="14162"/>
                  </a:cubicBezTo>
                  <a:cubicBezTo>
                    <a:pt x="3353" y="14046"/>
                    <a:pt x="3380" y="13951"/>
                    <a:pt x="3414" y="13951"/>
                  </a:cubicBezTo>
                  <a:close/>
                  <a:moveTo>
                    <a:pt x="16683" y="13881"/>
                  </a:moveTo>
                  <a:cubicBezTo>
                    <a:pt x="16716" y="13881"/>
                    <a:pt x="16744" y="13975"/>
                    <a:pt x="16744" y="14092"/>
                  </a:cubicBezTo>
                  <a:cubicBezTo>
                    <a:pt x="16744" y="14208"/>
                    <a:pt x="16716" y="14302"/>
                    <a:pt x="16683" y="14302"/>
                  </a:cubicBezTo>
                  <a:cubicBezTo>
                    <a:pt x="16649" y="14302"/>
                    <a:pt x="16622" y="14208"/>
                    <a:pt x="16622" y="14092"/>
                  </a:cubicBezTo>
                  <a:cubicBezTo>
                    <a:pt x="16622" y="13975"/>
                    <a:pt x="16649" y="13881"/>
                    <a:pt x="16683" y="13881"/>
                  </a:cubicBezTo>
                  <a:close/>
                  <a:moveTo>
                    <a:pt x="14752" y="13881"/>
                  </a:moveTo>
                  <a:cubicBezTo>
                    <a:pt x="14786" y="13881"/>
                    <a:pt x="14813" y="13975"/>
                    <a:pt x="14813" y="14092"/>
                  </a:cubicBezTo>
                  <a:cubicBezTo>
                    <a:pt x="14813" y="14208"/>
                    <a:pt x="14786" y="14302"/>
                    <a:pt x="14752" y="14302"/>
                  </a:cubicBezTo>
                  <a:cubicBezTo>
                    <a:pt x="14719" y="14302"/>
                    <a:pt x="14691" y="14208"/>
                    <a:pt x="14691" y="14092"/>
                  </a:cubicBezTo>
                  <a:cubicBezTo>
                    <a:pt x="14691" y="13975"/>
                    <a:pt x="14719" y="13881"/>
                    <a:pt x="14752" y="13881"/>
                  </a:cubicBezTo>
                  <a:close/>
                  <a:moveTo>
                    <a:pt x="10891" y="13881"/>
                  </a:moveTo>
                  <a:cubicBezTo>
                    <a:pt x="10925" y="13881"/>
                    <a:pt x="10952" y="13975"/>
                    <a:pt x="10952" y="14092"/>
                  </a:cubicBezTo>
                  <a:cubicBezTo>
                    <a:pt x="10952" y="14208"/>
                    <a:pt x="10925" y="14302"/>
                    <a:pt x="10891" y="14302"/>
                  </a:cubicBezTo>
                  <a:cubicBezTo>
                    <a:pt x="10858" y="14302"/>
                    <a:pt x="10830" y="14208"/>
                    <a:pt x="10830" y="14092"/>
                  </a:cubicBezTo>
                  <a:cubicBezTo>
                    <a:pt x="10830" y="13975"/>
                    <a:pt x="10858" y="13881"/>
                    <a:pt x="10891" y="13881"/>
                  </a:cubicBezTo>
                  <a:close/>
                  <a:moveTo>
                    <a:pt x="2398" y="13881"/>
                  </a:moveTo>
                  <a:cubicBezTo>
                    <a:pt x="2431" y="13881"/>
                    <a:pt x="2459" y="13975"/>
                    <a:pt x="2459" y="14092"/>
                  </a:cubicBezTo>
                  <a:cubicBezTo>
                    <a:pt x="2459" y="14208"/>
                    <a:pt x="2431" y="14302"/>
                    <a:pt x="2398" y="14302"/>
                  </a:cubicBezTo>
                  <a:cubicBezTo>
                    <a:pt x="2364" y="14302"/>
                    <a:pt x="2337" y="14208"/>
                    <a:pt x="2337" y="14092"/>
                  </a:cubicBezTo>
                  <a:cubicBezTo>
                    <a:pt x="2337" y="13975"/>
                    <a:pt x="2364" y="13881"/>
                    <a:pt x="2398" y="13881"/>
                  </a:cubicBezTo>
                  <a:close/>
                  <a:moveTo>
                    <a:pt x="16317" y="13811"/>
                  </a:moveTo>
                  <a:cubicBezTo>
                    <a:pt x="16351" y="13811"/>
                    <a:pt x="16378" y="13905"/>
                    <a:pt x="16378" y="14022"/>
                  </a:cubicBezTo>
                  <a:cubicBezTo>
                    <a:pt x="16378" y="14138"/>
                    <a:pt x="16351" y="14232"/>
                    <a:pt x="16317" y="14232"/>
                  </a:cubicBezTo>
                  <a:cubicBezTo>
                    <a:pt x="16283" y="14232"/>
                    <a:pt x="16256" y="14138"/>
                    <a:pt x="16256" y="14022"/>
                  </a:cubicBezTo>
                  <a:cubicBezTo>
                    <a:pt x="16256" y="13905"/>
                    <a:pt x="16283" y="13811"/>
                    <a:pt x="16317" y="13811"/>
                  </a:cubicBezTo>
                  <a:close/>
                  <a:moveTo>
                    <a:pt x="4328" y="13671"/>
                  </a:moveTo>
                  <a:cubicBezTo>
                    <a:pt x="4362" y="13671"/>
                    <a:pt x="4389" y="13765"/>
                    <a:pt x="4389" y="13881"/>
                  </a:cubicBezTo>
                  <a:cubicBezTo>
                    <a:pt x="4389" y="13997"/>
                    <a:pt x="4362" y="14092"/>
                    <a:pt x="4328" y="14092"/>
                  </a:cubicBezTo>
                  <a:cubicBezTo>
                    <a:pt x="4294" y="14092"/>
                    <a:pt x="4267" y="13997"/>
                    <a:pt x="4267" y="13881"/>
                  </a:cubicBezTo>
                  <a:cubicBezTo>
                    <a:pt x="4267" y="13765"/>
                    <a:pt x="4294" y="13671"/>
                    <a:pt x="4328" y="13671"/>
                  </a:cubicBezTo>
                  <a:close/>
                  <a:moveTo>
                    <a:pt x="11765" y="13601"/>
                  </a:moveTo>
                  <a:cubicBezTo>
                    <a:pt x="11799" y="13601"/>
                    <a:pt x="11826" y="13695"/>
                    <a:pt x="11826" y="13811"/>
                  </a:cubicBezTo>
                  <a:cubicBezTo>
                    <a:pt x="11826" y="13927"/>
                    <a:pt x="11799" y="14022"/>
                    <a:pt x="11765" y="14022"/>
                  </a:cubicBezTo>
                  <a:cubicBezTo>
                    <a:pt x="11732" y="14022"/>
                    <a:pt x="11704" y="13927"/>
                    <a:pt x="11704" y="13811"/>
                  </a:cubicBezTo>
                  <a:cubicBezTo>
                    <a:pt x="11704" y="13695"/>
                    <a:pt x="11732" y="13601"/>
                    <a:pt x="11765" y="13601"/>
                  </a:cubicBezTo>
                  <a:close/>
                  <a:moveTo>
                    <a:pt x="9144" y="13601"/>
                  </a:moveTo>
                  <a:cubicBezTo>
                    <a:pt x="9178" y="13601"/>
                    <a:pt x="9205" y="13695"/>
                    <a:pt x="9205" y="13811"/>
                  </a:cubicBezTo>
                  <a:cubicBezTo>
                    <a:pt x="9205" y="13927"/>
                    <a:pt x="9178" y="14022"/>
                    <a:pt x="9144" y="14022"/>
                  </a:cubicBezTo>
                  <a:cubicBezTo>
                    <a:pt x="9110" y="14022"/>
                    <a:pt x="9083" y="13927"/>
                    <a:pt x="9083" y="13811"/>
                  </a:cubicBezTo>
                  <a:cubicBezTo>
                    <a:pt x="9083" y="13695"/>
                    <a:pt x="9110" y="13601"/>
                    <a:pt x="9144" y="13601"/>
                  </a:cubicBezTo>
                  <a:close/>
                  <a:moveTo>
                    <a:pt x="15220" y="13530"/>
                  </a:moveTo>
                  <a:cubicBezTo>
                    <a:pt x="15253" y="13530"/>
                    <a:pt x="15281" y="13625"/>
                    <a:pt x="15281" y="13741"/>
                  </a:cubicBezTo>
                  <a:cubicBezTo>
                    <a:pt x="15281" y="13857"/>
                    <a:pt x="15253" y="13951"/>
                    <a:pt x="15220" y="13951"/>
                  </a:cubicBezTo>
                  <a:cubicBezTo>
                    <a:pt x="15186" y="13951"/>
                    <a:pt x="15159" y="13857"/>
                    <a:pt x="15159" y="13741"/>
                  </a:cubicBezTo>
                  <a:cubicBezTo>
                    <a:pt x="15159" y="13625"/>
                    <a:pt x="15186" y="13530"/>
                    <a:pt x="15220" y="13530"/>
                  </a:cubicBezTo>
                  <a:close/>
                  <a:moveTo>
                    <a:pt x="14204" y="13530"/>
                  </a:moveTo>
                  <a:cubicBezTo>
                    <a:pt x="14237" y="13530"/>
                    <a:pt x="14265" y="13625"/>
                    <a:pt x="14265" y="13741"/>
                  </a:cubicBezTo>
                  <a:cubicBezTo>
                    <a:pt x="14265" y="13857"/>
                    <a:pt x="14237" y="13951"/>
                    <a:pt x="14204" y="13951"/>
                  </a:cubicBezTo>
                  <a:cubicBezTo>
                    <a:pt x="14170" y="13951"/>
                    <a:pt x="14143" y="13857"/>
                    <a:pt x="14143" y="13741"/>
                  </a:cubicBezTo>
                  <a:cubicBezTo>
                    <a:pt x="14143" y="13625"/>
                    <a:pt x="14170" y="13530"/>
                    <a:pt x="14204" y="13530"/>
                  </a:cubicBezTo>
                  <a:close/>
                  <a:moveTo>
                    <a:pt x="7214" y="13530"/>
                  </a:moveTo>
                  <a:cubicBezTo>
                    <a:pt x="7247" y="13530"/>
                    <a:pt x="7275" y="13625"/>
                    <a:pt x="7275" y="13741"/>
                  </a:cubicBezTo>
                  <a:cubicBezTo>
                    <a:pt x="7275" y="13857"/>
                    <a:pt x="7247" y="13951"/>
                    <a:pt x="7214" y="13951"/>
                  </a:cubicBezTo>
                  <a:cubicBezTo>
                    <a:pt x="7180" y="13951"/>
                    <a:pt x="7153" y="13857"/>
                    <a:pt x="7153" y="13741"/>
                  </a:cubicBezTo>
                  <a:cubicBezTo>
                    <a:pt x="7153" y="13625"/>
                    <a:pt x="7180" y="13530"/>
                    <a:pt x="7214" y="13530"/>
                  </a:cubicBezTo>
                  <a:close/>
                  <a:moveTo>
                    <a:pt x="6259" y="13530"/>
                  </a:moveTo>
                  <a:cubicBezTo>
                    <a:pt x="6292" y="13530"/>
                    <a:pt x="6319" y="13625"/>
                    <a:pt x="6319" y="13741"/>
                  </a:cubicBezTo>
                  <a:cubicBezTo>
                    <a:pt x="6319" y="13857"/>
                    <a:pt x="6292" y="13951"/>
                    <a:pt x="6259" y="13951"/>
                  </a:cubicBezTo>
                  <a:cubicBezTo>
                    <a:pt x="6225" y="13951"/>
                    <a:pt x="6198" y="13857"/>
                    <a:pt x="6198" y="13741"/>
                  </a:cubicBezTo>
                  <a:cubicBezTo>
                    <a:pt x="6198" y="13625"/>
                    <a:pt x="6225" y="13530"/>
                    <a:pt x="6259" y="13530"/>
                  </a:cubicBezTo>
                  <a:close/>
                  <a:moveTo>
                    <a:pt x="11298" y="13460"/>
                  </a:moveTo>
                  <a:cubicBezTo>
                    <a:pt x="11332" y="13460"/>
                    <a:pt x="11359" y="13554"/>
                    <a:pt x="11359" y="13671"/>
                  </a:cubicBezTo>
                  <a:cubicBezTo>
                    <a:pt x="11359" y="13787"/>
                    <a:pt x="11332" y="13881"/>
                    <a:pt x="11298" y="13881"/>
                  </a:cubicBezTo>
                  <a:cubicBezTo>
                    <a:pt x="11264" y="13881"/>
                    <a:pt x="11237" y="13787"/>
                    <a:pt x="11237" y="13671"/>
                  </a:cubicBezTo>
                  <a:cubicBezTo>
                    <a:pt x="11237" y="13554"/>
                    <a:pt x="11264" y="13460"/>
                    <a:pt x="11298" y="13460"/>
                  </a:cubicBezTo>
                  <a:close/>
                  <a:moveTo>
                    <a:pt x="9571" y="13460"/>
                  </a:moveTo>
                  <a:cubicBezTo>
                    <a:pt x="9604" y="13460"/>
                    <a:pt x="9632" y="13554"/>
                    <a:pt x="9632" y="13671"/>
                  </a:cubicBezTo>
                  <a:cubicBezTo>
                    <a:pt x="9632" y="13787"/>
                    <a:pt x="9604" y="13881"/>
                    <a:pt x="9571" y="13881"/>
                  </a:cubicBezTo>
                  <a:cubicBezTo>
                    <a:pt x="9537" y="13881"/>
                    <a:pt x="9510" y="13787"/>
                    <a:pt x="9510" y="13671"/>
                  </a:cubicBezTo>
                  <a:cubicBezTo>
                    <a:pt x="9510" y="13554"/>
                    <a:pt x="9537" y="13460"/>
                    <a:pt x="9571" y="13460"/>
                  </a:cubicBezTo>
                  <a:close/>
                  <a:moveTo>
                    <a:pt x="7620" y="13460"/>
                  </a:moveTo>
                  <a:cubicBezTo>
                    <a:pt x="7654" y="13460"/>
                    <a:pt x="7681" y="13554"/>
                    <a:pt x="7681" y="13671"/>
                  </a:cubicBezTo>
                  <a:cubicBezTo>
                    <a:pt x="7681" y="13787"/>
                    <a:pt x="7654" y="13881"/>
                    <a:pt x="7620" y="13881"/>
                  </a:cubicBezTo>
                  <a:cubicBezTo>
                    <a:pt x="7586" y="13881"/>
                    <a:pt x="7559" y="13787"/>
                    <a:pt x="7559" y="13671"/>
                  </a:cubicBezTo>
                  <a:cubicBezTo>
                    <a:pt x="7559" y="13554"/>
                    <a:pt x="7586" y="13460"/>
                    <a:pt x="7620" y="13460"/>
                  </a:cubicBezTo>
                  <a:close/>
                  <a:moveTo>
                    <a:pt x="6746" y="13390"/>
                  </a:moveTo>
                  <a:cubicBezTo>
                    <a:pt x="6780" y="13390"/>
                    <a:pt x="6807" y="13484"/>
                    <a:pt x="6807" y="13601"/>
                  </a:cubicBezTo>
                  <a:cubicBezTo>
                    <a:pt x="6807" y="13717"/>
                    <a:pt x="6780" y="13811"/>
                    <a:pt x="6746" y="13811"/>
                  </a:cubicBezTo>
                  <a:cubicBezTo>
                    <a:pt x="6713" y="13811"/>
                    <a:pt x="6685" y="13717"/>
                    <a:pt x="6685" y="13601"/>
                  </a:cubicBezTo>
                  <a:cubicBezTo>
                    <a:pt x="6685" y="13484"/>
                    <a:pt x="6713" y="13390"/>
                    <a:pt x="6746" y="13390"/>
                  </a:cubicBezTo>
                  <a:close/>
                  <a:moveTo>
                    <a:pt x="5811" y="13390"/>
                  </a:moveTo>
                  <a:cubicBezTo>
                    <a:pt x="5845" y="13390"/>
                    <a:pt x="5872" y="13484"/>
                    <a:pt x="5872" y="13601"/>
                  </a:cubicBezTo>
                  <a:cubicBezTo>
                    <a:pt x="5872" y="13717"/>
                    <a:pt x="5845" y="13811"/>
                    <a:pt x="5811" y="13811"/>
                  </a:cubicBezTo>
                  <a:cubicBezTo>
                    <a:pt x="5778" y="13811"/>
                    <a:pt x="5751" y="13717"/>
                    <a:pt x="5751" y="13601"/>
                  </a:cubicBezTo>
                  <a:cubicBezTo>
                    <a:pt x="5751" y="13484"/>
                    <a:pt x="5778" y="13390"/>
                    <a:pt x="5811" y="13390"/>
                  </a:cubicBezTo>
                  <a:close/>
                  <a:moveTo>
                    <a:pt x="3820" y="13390"/>
                  </a:moveTo>
                  <a:cubicBezTo>
                    <a:pt x="3854" y="13390"/>
                    <a:pt x="3881" y="13484"/>
                    <a:pt x="3881" y="13601"/>
                  </a:cubicBezTo>
                  <a:cubicBezTo>
                    <a:pt x="3881" y="13717"/>
                    <a:pt x="3854" y="13811"/>
                    <a:pt x="3820" y="13811"/>
                  </a:cubicBezTo>
                  <a:cubicBezTo>
                    <a:pt x="3786" y="13811"/>
                    <a:pt x="3759" y="13717"/>
                    <a:pt x="3759" y="13601"/>
                  </a:cubicBezTo>
                  <a:cubicBezTo>
                    <a:pt x="3759" y="13484"/>
                    <a:pt x="3786" y="13390"/>
                    <a:pt x="3820" y="13390"/>
                  </a:cubicBezTo>
                  <a:close/>
                  <a:moveTo>
                    <a:pt x="1687" y="13320"/>
                  </a:moveTo>
                  <a:cubicBezTo>
                    <a:pt x="1720" y="13320"/>
                    <a:pt x="1748" y="13414"/>
                    <a:pt x="1748" y="13530"/>
                  </a:cubicBezTo>
                  <a:cubicBezTo>
                    <a:pt x="1748" y="13647"/>
                    <a:pt x="1720" y="13741"/>
                    <a:pt x="1687" y="13741"/>
                  </a:cubicBezTo>
                  <a:cubicBezTo>
                    <a:pt x="1653" y="13741"/>
                    <a:pt x="1626" y="13647"/>
                    <a:pt x="1626" y="13530"/>
                  </a:cubicBezTo>
                  <a:cubicBezTo>
                    <a:pt x="1626" y="13414"/>
                    <a:pt x="1653" y="13320"/>
                    <a:pt x="1687" y="13320"/>
                  </a:cubicBezTo>
                  <a:close/>
                  <a:moveTo>
                    <a:pt x="12537" y="13250"/>
                  </a:moveTo>
                  <a:cubicBezTo>
                    <a:pt x="12571" y="13250"/>
                    <a:pt x="12598" y="13344"/>
                    <a:pt x="12598" y="13460"/>
                  </a:cubicBezTo>
                  <a:cubicBezTo>
                    <a:pt x="12598" y="13576"/>
                    <a:pt x="12571" y="13671"/>
                    <a:pt x="12537" y="13671"/>
                  </a:cubicBezTo>
                  <a:cubicBezTo>
                    <a:pt x="12504" y="13671"/>
                    <a:pt x="12476" y="13576"/>
                    <a:pt x="12476" y="13460"/>
                  </a:cubicBezTo>
                  <a:cubicBezTo>
                    <a:pt x="12476" y="13344"/>
                    <a:pt x="12504" y="13250"/>
                    <a:pt x="12537" y="13250"/>
                  </a:cubicBezTo>
                  <a:close/>
                  <a:moveTo>
                    <a:pt x="2703" y="13250"/>
                  </a:moveTo>
                  <a:cubicBezTo>
                    <a:pt x="2736" y="13250"/>
                    <a:pt x="2763" y="13344"/>
                    <a:pt x="2763" y="13460"/>
                  </a:cubicBezTo>
                  <a:cubicBezTo>
                    <a:pt x="2763" y="13576"/>
                    <a:pt x="2736" y="13671"/>
                    <a:pt x="2703" y="13671"/>
                  </a:cubicBezTo>
                  <a:cubicBezTo>
                    <a:pt x="2669" y="13671"/>
                    <a:pt x="2642" y="13576"/>
                    <a:pt x="2642" y="13460"/>
                  </a:cubicBezTo>
                  <a:cubicBezTo>
                    <a:pt x="2642" y="13344"/>
                    <a:pt x="2669" y="13250"/>
                    <a:pt x="2703" y="13250"/>
                  </a:cubicBezTo>
                  <a:close/>
                  <a:moveTo>
                    <a:pt x="1300" y="13250"/>
                  </a:moveTo>
                  <a:cubicBezTo>
                    <a:pt x="1334" y="13250"/>
                    <a:pt x="1361" y="13344"/>
                    <a:pt x="1361" y="13460"/>
                  </a:cubicBezTo>
                  <a:cubicBezTo>
                    <a:pt x="1361" y="13576"/>
                    <a:pt x="1334" y="13671"/>
                    <a:pt x="1300" y="13671"/>
                  </a:cubicBezTo>
                  <a:cubicBezTo>
                    <a:pt x="1267" y="13671"/>
                    <a:pt x="1240" y="13576"/>
                    <a:pt x="1240" y="13460"/>
                  </a:cubicBezTo>
                  <a:cubicBezTo>
                    <a:pt x="1240" y="13344"/>
                    <a:pt x="1267" y="13250"/>
                    <a:pt x="1300" y="13250"/>
                  </a:cubicBezTo>
                  <a:close/>
                  <a:moveTo>
                    <a:pt x="13309" y="13180"/>
                  </a:moveTo>
                  <a:cubicBezTo>
                    <a:pt x="13343" y="13180"/>
                    <a:pt x="13370" y="13274"/>
                    <a:pt x="13370" y="13390"/>
                  </a:cubicBezTo>
                  <a:cubicBezTo>
                    <a:pt x="13370" y="13506"/>
                    <a:pt x="13343" y="13601"/>
                    <a:pt x="13309" y="13601"/>
                  </a:cubicBezTo>
                  <a:cubicBezTo>
                    <a:pt x="13276" y="13601"/>
                    <a:pt x="13249" y="13506"/>
                    <a:pt x="13249" y="13390"/>
                  </a:cubicBezTo>
                  <a:cubicBezTo>
                    <a:pt x="13249" y="13274"/>
                    <a:pt x="13276" y="13180"/>
                    <a:pt x="13309" y="13180"/>
                  </a:cubicBezTo>
                  <a:close/>
                  <a:moveTo>
                    <a:pt x="5121" y="13180"/>
                  </a:moveTo>
                  <a:cubicBezTo>
                    <a:pt x="5154" y="13180"/>
                    <a:pt x="5182" y="13274"/>
                    <a:pt x="5182" y="13390"/>
                  </a:cubicBezTo>
                  <a:cubicBezTo>
                    <a:pt x="5182" y="13506"/>
                    <a:pt x="5154" y="13601"/>
                    <a:pt x="5121" y="13601"/>
                  </a:cubicBezTo>
                  <a:cubicBezTo>
                    <a:pt x="5087" y="13601"/>
                    <a:pt x="5060" y="13506"/>
                    <a:pt x="5060" y="13390"/>
                  </a:cubicBezTo>
                  <a:cubicBezTo>
                    <a:pt x="5060" y="13274"/>
                    <a:pt x="5087" y="13180"/>
                    <a:pt x="5121" y="13180"/>
                  </a:cubicBezTo>
                  <a:close/>
                  <a:moveTo>
                    <a:pt x="15728" y="13109"/>
                  </a:moveTo>
                  <a:cubicBezTo>
                    <a:pt x="15761" y="13109"/>
                    <a:pt x="15789" y="13204"/>
                    <a:pt x="15789" y="13320"/>
                  </a:cubicBezTo>
                  <a:cubicBezTo>
                    <a:pt x="15789" y="13436"/>
                    <a:pt x="15761" y="13530"/>
                    <a:pt x="15728" y="13530"/>
                  </a:cubicBezTo>
                  <a:cubicBezTo>
                    <a:pt x="15694" y="13530"/>
                    <a:pt x="15667" y="13436"/>
                    <a:pt x="15667" y="13320"/>
                  </a:cubicBezTo>
                  <a:cubicBezTo>
                    <a:pt x="15667" y="13204"/>
                    <a:pt x="15694" y="13109"/>
                    <a:pt x="15728" y="13109"/>
                  </a:cubicBezTo>
                  <a:close/>
                  <a:moveTo>
                    <a:pt x="13777" y="13109"/>
                  </a:moveTo>
                  <a:cubicBezTo>
                    <a:pt x="13811" y="13109"/>
                    <a:pt x="13838" y="13204"/>
                    <a:pt x="13838" y="13320"/>
                  </a:cubicBezTo>
                  <a:cubicBezTo>
                    <a:pt x="13838" y="13436"/>
                    <a:pt x="13811" y="13530"/>
                    <a:pt x="13777" y="13530"/>
                  </a:cubicBezTo>
                  <a:cubicBezTo>
                    <a:pt x="13743" y="13530"/>
                    <a:pt x="13716" y="13436"/>
                    <a:pt x="13716" y="13320"/>
                  </a:cubicBezTo>
                  <a:cubicBezTo>
                    <a:pt x="13716" y="13204"/>
                    <a:pt x="13743" y="13109"/>
                    <a:pt x="13777" y="13109"/>
                  </a:cubicBezTo>
                  <a:close/>
                  <a:moveTo>
                    <a:pt x="8372" y="13109"/>
                  </a:moveTo>
                  <a:cubicBezTo>
                    <a:pt x="8405" y="13109"/>
                    <a:pt x="8433" y="13204"/>
                    <a:pt x="8433" y="13320"/>
                  </a:cubicBezTo>
                  <a:cubicBezTo>
                    <a:pt x="8433" y="13436"/>
                    <a:pt x="8405" y="13530"/>
                    <a:pt x="8372" y="13530"/>
                  </a:cubicBezTo>
                  <a:cubicBezTo>
                    <a:pt x="8338" y="13530"/>
                    <a:pt x="8311" y="13436"/>
                    <a:pt x="8311" y="13320"/>
                  </a:cubicBezTo>
                  <a:cubicBezTo>
                    <a:pt x="8311" y="13204"/>
                    <a:pt x="8338" y="13109"/>
                    <a:pt x="8372" y="13109"/>
                  </a:cubicBezTo>
                  <a:close/>
                  <a:moveTo>
                    <a:pt x="4714" y="13109"/>
                  </a:moveTo>
                  <a:cubicBezTo>
                    <a:pt x="4748" y="13109"/>
                    <a:pt x="4775" y="13204"/>
                    <a:pt x="4775" y="13320"/>
                  </a:cubicBezTo>
                  <a:cubicBezTo>
                    <a:pt x="4775" y="13436"/>
                    <a:pt x="4748" y="13530"/>
                    <a:pt x="4714" y="13530"/>
                  </a:cubicBezTo>
                  <a:cubicBezTo>
                    <a:pt x="4681" y="13530"/>
                    <a:pt x="4653" y="13436"/>
                    <a:pt x="4653" y="13320"/>
                  </a:cubicBezTo>
                  <a:cubicBezTo>
                    <a:pt x="4653" y="13204"/>
                    <a:pt x="4681" y="13109"/>
                    <a:pt x="4714" y="13109"/>
                  </a:cubicBezTo>
                  <a:close/>
                  <a:moveTo>
                    <a:pt x="10343" y="13039"/>
                  </a:moveTo>
                  <a:cubicBezTo>
                    <a:pt x="10376" y="13039"/>
                    <a:pt x="10404" y="13133"/>
                    <a:pt x="10404" y="13250"/>
                  </a:cubicBezTo>
                  <a:cubicBezTo>
                    <a:pt x="10404" y="13366"/>
                    <a:pt x="10376" y="13460"/>
                    <a:pt x="10343" y="13460"/>
                  </a:cubicBezTo>
                  <a:cubicBezTo>
                    <a:pt x="10309" y="13460"/>
                    <a:pt x="10282" y="13366"/>
                    <a:pt x="10282" y="13250"/>
                  </a:cubicBezTo>
                  <a:cubicBezTo>
                    <a:pt x="10282" y="13133"/>
                    <a:pt x="10309" y="13039"/>
                    <a:pt x="10343" y="13039"/>
                  </a:cubicBezTo>
                  <a:close/>
                  <a:moveTo>
                    <a:pt x="16236" y="12758"/>
                  </a:moveTo>
                  <a:cubicBezTo>
                    <a:pt x="16269" y="12758"/>
                    <a:pt x="16297" y="12853"/>
                    <a:pt x="16297" y="12969"/>
                  </a:cubicBezTo>
                  <a:cubicBezTo>
                    <a:pt x="16297" y="13085"/>
                    <a:pt x="16269" y="13180"/>
                    <a:pt x="16236" y="13180"/>
                  </a:cubicBezTo>
                  <a:cubicBezTo>
                    <a:pt x="16202" y="13180"/>
                    <a:pt x="16175" y="13085"/>
                    <a:pt x="16175" y="12969"/>
                  </a:cubicBezTo>
                  <a:cubicBezTo>
                    <a:pt x="16175" y="12853"/>
                    <a:pt x="16202" y="12758"/>
                    <a:pt x="16236" y="12758"/>
                  </a:cubicBezTo>
                  <a:close/>
                  <a:moveTo>
                    <a:pt x="7945" y="12758"/>
                  </a:moveTo>
                  <a:cubicBezTo>
                    <a:pt x="7979" y="12758"/>
                    <a:pt x="8006" y="12853"/>
                    <a:pt x="8006" y="12969"/>
                  </a:cubicBezTo>
                  <a:cubicBezTo>
                    <a:pt x="8006" y="13085"/>
                    <a:pt x="7979" y="13180"/>
                    <a:pt x="7945" y="13180"/>
                  </a:cubicBezTo>
                  <a:cubicBezTo>
                    <a:pt x="7911" y="13180"/>
                    <a:pt x="7884" y="13085"/>
                    <a:pt x="7884" y="12969"/>
                  </a:cubicBezTo>
                  <a:cubicBezTo>
                    <a:pt x="7884" y="12853"/>
                    <a:pt x="7911" y="12758"/>
                    <a:pt x="7945" y="12758"/>
                  </a:cubicBezTo>
                  <a:close/>
                  <a:moveTo>
                    <a:pt x="3150" y="12758"/>
                  </a:moveTo>
                  <a:cubicBezTo>
                    <a:pt x="3183" y="12758"/>
                    <a:pt x="3211" y="12853"/>
                    <a:pt x="3211" y="12969"/>
                  </a:cubicBezTo>
                  <a:cubicBezTo>
                    <a:pt x="3211" y="13085"/>
                    <a:pt x="3183" y="13180"/>
                    <a:pt x="3150" y="13180"/>
                  </a:cubicBezTo>
                  <a:cubicBezTo>
                    <a:pt x="3116" y="13180"/>
                    <a:pt x="3089" y="13085"/>
                    <a:pt x="3089" y="12969"/>
                  </a:cubicBezTo>
                  <a:cubicBezTo>
                    <a:pt x="3089" y="12853"/>
                    <a:pt x="3116" y="12758"/>
                    <a:pt x="3150" y="12758"/>
                  </a:cubicBezTo>
                  <a:close/>
                  <a:moveTo>
                    <a:pt x="16865" y="12688"/>
                  </a:moveTo>
                  <a:cubicBezTo>
                    <a:pt x="16899" y="12688"/>
                    <a:pt x="16926" y="12783"/>
                    <a:pt x="16926" y="12899"/>
                  </a:cubicBezTo>
                  <a:cubicBezTo>
                    <a:pt x="16926" y="13015"/>
                    <a:pt x="16899" y="13109"/>
                    <a:pt x="16865" y="13109"/>
                  </a:cubicBezTo>
                  <a:cubicBezTo>
                    <a:pt x="16832" y="13109"/>
                    <a:pt x="16805" y="13015"/>
                    <a:pt x="16805" y="12899"/>
                  </a:cubicBezTo>
                  <a:cubicBezTo>
                    <a:pt x="16805" y="12783"/>
                    <a:pt x="16832" y="12688"/>
                    <a:pt x="16865" y="12688"/>
                  </a:cubicBezTo>
                  <a:close/>
                  <a:moveTo>
                    <a:pt x="12903" y="12688"/>
                  </a:moveTo>
                  <a:cubicBezTo>
                    <a:pt x="12937" y="12688"/>
                    <a:pt x="12964" y="12783"/>
                    <a:pt x="12964" y="12899"/>
                  </a:cubicBezTo>
                  <a:cubicBezTo>
                    <a:pt x="12964" y="13015"/>
                    <a:pt x="12937" y="13109"/>
                    <a:pt x="12903" y="13109"/>
                  </a:cubicBezTo>
                  <a:cubicBezTo>
                    <a:pt x="12869" y="13109"/>
                    <a:pt x="12842" y="13015"/>
                    <a:pt x="12842" y="12899"/>
                  </a:cubicBezTo>
                  <a:cubicBezTo>
                    <a:pt x="12842" y="12783"/>
                    <a:pt x="12869" y="12688"/>
                    <a:pt x="12903" y="12688"/>
                  </a:cubicBezTo>
                  <a:close/>
                  <a:moveTo>
                    <a:pt x="12131" y="12688"/>
                  </a:moveTo>
                  <a:cubicBezTo>
                    <a:pt x="12165" y="12688"/>
                    <a:pt x="12192" y="12783"/>
                    <a:pt x="12192" y="12899"/>
                  </a:cubicBezTo>
                  <a:cubicBezTo>
                    <a:pt x="12192" y="13015"/>
                    <a:pt x="12165" y="13109"/>
                    <a:pt x="12131" y="13109"/>
                  </a:cubicBezTo>
                  <a:cubicBezTo>
                    <a:pt x="12097" y="13109"/>
                    <a:pt x="12070" y="13015"/>
                    <a:pt x="12070" y="12899"/>
                  </a:cubicBezTo>
                  <a:cubicBezTo>
                    <a:pt x="12070" y="12783"/>
                    <a:pt x="12097" y="12688"/>
                    <a:pt x="12131" y="12688"/>
                  </a:cubicBezTo>
                  <a:close/>
                  <a:moveTo>
                    <a:pt x="10709" y="12688"/>
                  </a:moveTo>
                  <a:cubicBezTo>
                    <a:pt x="10742" y="12688"/>
                    <a:pt x="10770" y="12783"/>
                    <a:pt x="10770" y="12899"/>
                  </a:cubicBezTo>
                  <a:cubicBezTo>
                    <a:pt x="10770" y="13015"/>
                    <a:pt x="10742" y="13109"/>
                    <a:pt x="10709" y="13109"/>
                  </a:cubicBezTo>
                  <a:cubicBezTo>
                    <a:pt x="10675" y="13109"/>
                    <a:pt x="10648" y="13015"/>
                    <a:pt x="10648" y="12899"/>
                  </a:cubicBezTo>
                  <a:cubicBezTo>
                    <a:pt x="10648" y="12783"/>
                    <a:pt x="10675" y="12688"/>
                    <a:pt x="10709" y="12688"/>
                  </a:cubicBezTo>
                  <a:close/>
                  <a:moveTo>
                    <a:pt x="8778" y="12688"/>
                  </a:moveTo>
                  <a:cubicBezTo>
                    <a:pt x="8812" y="12688"/>
                    <a:pt x="8839" y="12783"/>
                    <a:pt x="8839" y="12899"/>
                  </a:cubicBezTo>
                  <a:cubicBezTo>
                    <a:pt x="8839" y="13015"/>
                    <a:pt x="8812" y="13109"/>
                    <a:pt x="8778" y="13109"/>
                  </a:cubicBezTo>
                  <a:cubicBezTo>
                    <a:pt x="8745" y="13109"/>
                    <a:pt x="8717" y="13015"/>
                    <a:pt x="8717" y="12899"/>
                  </a:cubicBezTo>
                  <a:cubicBezTo>
                    <a:pt x="8717" y="12783"/>
                    <a:pt x="8745" y="12688"/>
                    <a:pt x="8778" y="12688"/>
                  </a:cubicBezTo>
                  <a:close/>
                  <a:moveTo>
                    <a:pt x="5507" y="12548"/>
                  </a:moveTo>
                  <a:cubicBezTo>
                    <a:pt x="5540" y="12548"/>
                    <a:pt x="5568" y="12642"/>
                    <a:pt x="5568" y="12758"/>
                  </a:cubicBezTo>
                  <a:cubicBezTo>
                    <a:pt x="5568" y="12875"/>
                    <a:pt x="5540" y="12969"/>
                    <a:pt x="5507" y="12969"/>
                  </a:cubicBezTo>
                  <a:cubicBezTo>
                    <a:pt x="5473" y="12969"/>
                    <a:pt x="5446" y="12875"/>
                    <a:pt x="5446" y="12758"/>
                  </a:cubicBezTo>
                  <a:cubicBezTo>
                    <a:pt x="5446" y="12642"/>
                    <a:pt x="5473" y="12548"/>
                    <a:pt x="5507" y="12548"/>
                  </a:cubicBezTo>
                  <a:close/>
                  <a:moveTo>
                    <a:pt x="2174" y="12548"/>
                  </a:moveTo>
                  <a:cubicBezTo>
                    <a:pt x="2208" y="12548"/>
                    <a:pt x="2235" y="12642"/>
                    <a:pt x="2235" y="12758"/>
                  </a:cubicBezTo>
                  <a:cubicBezTo>
                    <a:pt x="2235" y="12875"/>
                    <a:pt x="2208" y="12969"/>
                    <a:pt x="2174" y="12969"/>
                  </a:cubicBezTo>
                  <a:cubicBezTo>
                    <a:pt x="2141" y="12969"/>
                    <a:pt x="2113" y="12875"/>
                    <a:pt x="2113" y="12758"/>
                  </a:cubicBezTo>
                  <a:cubicBezTo>
                    <a:pt x="2113" y="12642"/>
                    <a:pt x="2141" y="12548"/>
                    <a:pt x="2174" y="12548"/>
                  </a:cubicBezTo>
                  <a:close/>
                  <a:moveTo>
                    <a:pt x="9896" y="12478"/>
                  </a:moveTo>
                  <a:cubicBezTo>
                    <a:pt x="9929" y="12478"/>
                    <a:pt x="9957" y="12572"/>
                    <a:pt x="9957" y="12688"/>
                  </a:cubicBezTo>
                  <a:cubicBezTo>
                    <a:pt x="9957" y="12805"/>
                    <a:pt x="9929" y="12899"/>
                    <a:pt x="9896" y="12899"/>
                  </a:cubicBezTo>
                  <a:cubicBezTo>
                    <a:pt x="9862" y="12899"/>
                    <a:pt x="9835" y="12805"/>
                    <a:pt x="9835" y="12688"/>
                  </a:cubicBezTo>
                  <a:cubicBezTo>
                    <a:pt x="9835" y="12572"/>
                    <a:pt x="9862" y="12478"/>
                    <a:pt x="9896" y="12478"/>
                  </a:cubicBezTo>
                  <a:close/>
                  <a:moveTo>
                    <a:pt x="11582" y="12408"/>
                  </a:moveTo>
                  <a:cubicBezTo>
                    <a:pt x="11616" y="12408"/>
                    <a:pt x="11643" y="12502"/>
                    <a:pt x="11643" y="12618"/>
                  </a:cubicBezTo>
                  <a:cubicBezTo>
                    <a:pt x="11643" y="12734"/>
                    <a:pt x="11616" y="12829"/>
                    <a:pt x="11582" y="12829"/>
                  </a:cubicBezTo>
                  <a:cubicBezTo>
                    <a:pt x="11549" y="12829"/>
                    <a:pt x="11521" y="12734"/>
                    <a:pt x="11521" y="12618"/>
                  </a:cubicBezTo>
                  <a:cubicBezTo>
                    <a:pt x="11521" y="12502"/>
                    <a:pt x="11549" y="12408"/>
                    <a:pt x="11582" y="12408"/>
                  </a:cubicBezTo>
                  <a:close/>
                  <a:moveTo>
                    <a:pt x="4227" y="12408"/>
                  </a:moveTo>
                  <a:cubicBezTo>
                    <a:pt x="4260" y="12408"/>
                    <a:pt x="4287" y="12502"/>
                    <a:pt x="4287" y="12618"/>
                  </a:cubicBezTo>
                  <a:cubicBezTo>
                    <a:pt x="4287" y="12734"/>
                    <a:pt x="4260" y="12829"/>
                    <a:pt x="4227" y="12829"/>
                  </a:cubicBezTo>
                  <a:cubicBezTo>
                    <a:pt x="4193" y="12829"/>
                    <a:pt x="4166" y="12734"/>
                    <a:pt x="4166" y="12618"/>
                  </a:cubicBezTo>
                  <a:cubicBezTo>
                    <a:pt x="4166" y="12502"/>
                    <a:pt x="4193" y="12408"/>
                    <a:pt x="4227" y="12408"/>
                  </a:cubicBezTo>
                  <a:close/>
                  <a:moveTo>
                    <a:pt x="3637" y="12408"/>
                  </a:moveTo>
                  <a:cubicBezTo>
                    <a:pt x="3671" y="12408"/>
                    <a:pt x="3698" y="12502"/>
                    <a:pt x="3698" y="12618"/>
                  </a:cubicBezTo>
                  <a:cubicBezTo>
                    <a:pt x="3698" y="12734"/>
                    <a:pt x="3671" y="12829"/>
                    <a:pt x="3637" y="12829"/>
                  </a:cubicBezTo>
                  <a:cubicBezTo>
                    <a:pt x="3604" y="12829"/>
                    <a:pt x="3576" y="12734"/>
                    <a:pt x="3576" y="12618"/>
                  </a:cubicBezTo>
                  <a:cubicBezTo>
                    <a:pt x="3576" y="12502"/>
                    <a:pt x="3604" y="12408"/>
                    <a:pt x="3637" y="12408"/>
                  </a:cubicBezTo>
                  <a:close/>
                  <a:moveTo>
                    <a:pt x="6523" y="12337"/>
                  </a:moveTo>
                  <a:cubicBezTo>
                    <a:pt x="6556" y="12337"/>
                    <a:pt x="6584" y="12432"/>
                    <a:pt x="6584" y="12548"/>
                  </a:cubicBezTo>
                  <a:cubicBezTo>
                    <a:pt x="6584" y="12664"/>
                    <a:pt x="6556" y="12758"/>
                    <a:pt x="6523" y="12758"/>
                  </a:cubicBezTo>
                  <a:cubicBezTo>
                    <a:pt x="6489" y="12758"/>
                    <a:pt x="6462" y="12664"/>
                    <a:pt x="6462" y="12548"/>
                  </a:cubicBezTo>
                  <a:cubicBezTo>
                    <a:pt x="6462" y="12432"/>
                    <a:pt x="6489" y="12337"/>
                    <a:pt x="6523" y="12337"/>
                  </a:cubicBezTo>
                  <a:close/>
                  <a:moveTo>
                    <a:pt x="9164" y="12197"/>
                  </a:moveTo>
                  <a:cubicBezTo>
                    <a:pt x="9198" y="12197"/>
                    <a:pt x="9225" y="12291"/>
                    <a:pt x="9225" y="12408"/>
                  </a:cubicBezTo>
                  <a:cubicBezTo>
                    <a:pt x="9225" y="12524"/>
                    <a:pt x="9198" y="12618"/>
                    <a:pt x="9164" y="12618"/>
                  </a:cubicBezTo>
                  <a:cubicBezTo>
                    <a:pt x="9131" y="12618"/>
                    <a:pt x="9103" y="12524"/>
                    <a:pt x="9103" y="12408"/>
                  </a:cubicBezTo>
                  <a:cubicBezTo>
                    <a:pt x="9103" y="12291"/>
                    <a:pt x="9131" y="12197"/>
                    <a:pt x="9164" y="12197"/>
                  </a:cubicBezTo>
                  <a:close/>
                  <a:moveTo>
                    <a:pt x="6035" y="12197"/>
                  </a:moveTo>
                  <a:cubicBezTo>
                    <a:pt x="6069" y="12197"/>
                    <a:pt x="6096" y="12291"/>
                    <a:pt x="6096" y="12408"/>
                  </a:cubicBezTo>
                  <a:cubicBezTo>
                    <a:pt x="6096" y="12524"/>
                    <a:pt x="6069" y="12618"/>
                    <a:pt x="6035" y="12618"/>
                  </a:cubicBezTo>
                  <a:cubicBezTo>
                    <a:pt x="6001" y="12618"/>
                    <a:pt x="5974" y="12524"/>
                    <a:pt x="5974" y="12408"/>
                  </a:cubicBezTo>
                  <a:cubicBezTo>
                    <a:pt x="5974" y="12291"/>
                    <a:pt x="6001" y="12197"/>
                    <a:pt x="6035" y="12197"/>
                  </a:cubicBezTo>
                  <a:close/>
                  <a:moveTo>
                    <a:pt x="11135" y="12127"/>
                  </a:moveTo>
                  <a:cubicBezTo>
                    <a:pt x="11169" y="12127"/>
                    <a:pt x="11196" y="12221"/>
                    <a:pt x="11196" y="12337"/>
                  </a:cubicBezTo>
                  <a:cubicBezTo>
                    <a:pt x="11196" y="12454"/>
                    <a:pt x="11169" y="12548"/>
                    <a:pt x="11135" y="12548"/>
                  </a:cubicBezTo>
                  <a:cubicBezTo>
                    <a:pt x="11102" y="12548"/>
                    <a:pt x="11074" y="12454"/>
                    <a:pt x="11074" y="12337"/>
                  </a:cubicBezTo>
                  <a:cubicBezTo>
                    <a:pt x="11074" y="12221"/>
                    <a:pt x="11102" y="12127"/>
                    <a:pt x="11135" y="12127"/>
                  </a:cubicBezTo>
                  <a:close/>
                  <a:moveTo>
                    <a:pt x="7437" y="12127"/>
                  </a:moveTo>
                  <a:cubicBezTo>
                    <a:pt x="7471" y="12127"/>
                    <a:pt x="7498" y="12221"/>
                    <a:pt x="7498" y="12337"/>
                  </a:cubicBezTo>
                  <a:cubicBezTo>
                    <a:pt x="7498" y="12454"/>
                    <a:pt x="7471" y="12548"/>
                    <a:pt x="7437" y="12548"/>
                  </a:cubicBezTo>
                  <a:cubicBezTo>
                    <a:pt x="7403" y="12548"/>
                    <a:pt x="7376" y="12454"/>
                    <a:pt x="7376" y="12337"/>
                  </a:cubicBezTo>
                  <a:cubicBezTo>
                    <a:pt x="7376" y="12221"/>
                    <a:pt x="7403" y="12127"/>
                    <a:pt x="7437" y="12127"/>
                  </a:cubicBezTo>
                  <a:close/>
                  <a:moveTo>
                    <a:pt x="7031" y="12057"/>
                  </a:moveTo>
                  <a:cubicBezTo>
                    <a:pt x="7064" y="12057"/>
                    <a:pt x="7092" y="12151"/>
                    <a:pt x="7092" y="12267"/>
                  </a:cubicBezTo>
                  <a:cubicBezTo>
                    <a:pt x="7092" y="12384"/>
                    <a:pt x="7064" y="12478"/>
                    <a:pt x="7031" y="12478"/>
                  </a:cubicBezTo>
                  <a:cubicBezTo>
                    <a:pt x="6997" y="12478"/>
                    <a:pt x="6970" y="12384"/>
                    <a:pt x="6970" y="12267"/>
                  </a:cubicBezTo>
                  <a:cubicBezTo>
                    <a:pt x="6970" y="12151"/>
                    <a:pt x="6997" y="12057"/>
                    <a:pt x="7031" y="12057"/>
                  </a:cubicBezTo>
                  <a:close/>
                  <a:moveTo>
                    <a:pt x="13472" y="11987"/>
                  </a:moveTo>
                  <a:cubicBezTo>
                    <a:pt x="13506" y="11987"/>
                    <a:pt x="13533" y="12081"/>
                    <a:pt x="13533" y="12197"/>
                  </a:cubicBezTo>
                  <a:cubicBezTo>
                    <a:pt x="13533" y="12313"/>
                    <a:pt x="13506" y="12408"/>
                    <a:pt x="13472" y="12408"/>
                  </a:cubicBezTo>
                  <a:cubicBezTo>
                    <a:pt x="13438" y="12408"/>
                    <a:pt x="13411" y="12313"/>
                    <a:pt x="13411" y="12197"/>
                  </a:cubicBezTo>
                  <a:cubicBezTo>
                    <a:pt x="13411" y="12081"/>
                    <a:pt x="13438" y="11987"/>
                    <a:pt x="13472" y="11987"/>
                  </a:cubicBezTo>
                  <a:close/>
                  <a:moveTo>
                    <a:pt x="2763" y="11916"/>
                  </a:moveTo>
                  <a:cubicBezTo>
                    <a:pt x="2786" y="11916"/>
                    <a:pt x="2804" y="11979"/>
                    <a:pt x="2804" y="12057"/>
                  </a:cubicBezTo>
                  <a:cubicBezTo>
                    <a:pt x="2804" y="12134"/>
                    <a:pt x="2786" y="12197"/>
                    <a:pt x="2763" y="12197"/>
                  </a:cubicBezTo>
                  <a:cubicBezTo>
                    <a:pt x="2741" y="12197"/>
                    <a:pt x="2723" y="12134"/>
                    <a:pt x="2723" y="12057"/>
                  </a:cubicBezTo>
                  <a:cubicBezTo>
                    <a:pt x="2723" y="11979"/>
                    <a:pt x="2741" y="11916"/>
                    <a:pt x="2763" y="11916"/>
                  </a:cubicBezTo>
                  <a:close/>
                  <a:moveTo>
                    <a:pt x="9530" y="11846"/>
                  </a:moveTo>
                  <a:cubicBezTo>
                    <a:pt x="9564" y="11846"/>
                    <a:pt x="9591" y="11941"/>
                    <a:pt x="9591" y="12057"/>
                  </a:cubicBezTo>
                  <a:cubicBezTo>
                    <a:pt x="9591" y="12173"/>
                    <a:pt x="9564" y="12267"/>
                    <a:pt x="9530" y="12267"/>
                  </a:cubicBezTo>
                  <a:cubicBezTo>
                    <a:pt x="9496" y="12267"/>
                    <a:pt x="9469" y="12173"/>
                    <a:pt x="9469" y="12057"/>
                  </a:cubicBezTo>
                  <a:cubicBezTo>
                    <a:pt x="9469" y="11941"/>
                    <a:pt x="9496" y="11846"/>
                    <a:pt x="9530" y="11846"/>
                  </a:cubicBezTo>
                  <a:close/>
                  <a:moveTo>
                    <a:pt x="8270" y="11846"/>
                  </a:moveTo>
                  <a:cubicBezTo>
                    <a:pt x="8304" y="11846"/>
                    <a:pt x="8331" y="11941"/>
                    <a:pt x="8331" y="12057"/>
                  </a:cubicBezTo>
                  <a:cubicBezTo>
                    <a:pt x="8331" y="12173"/>
                    <a:pt x="8304" y="12267"/>
                    <a:pt x="8270" y="12267"/>
                  </a:cubicBezTo>
                  <a:cubicBezTo>
                    <a:pt x="8237" y="12267"/>
                    <a:pt x="8209" y="12173"/>
                    <a:pt x="8209" y="12057"/>
                  </a:cubicBezTo>
                  <a:cubicBezTo>
                    <a:pt x="8209" y="11941"/>
                    <a:pt x="8237" y="11846"/>
                    <a:pt x="8270" y="11846"/>
                  </a:cubicBezTo>
                  <a:close/>
                  <a:moveTo>
                    <a:pt x="1422" y="11846"/>
                  </a:moveTo>
                  <a:cubicBezTo>
                    <a:pt x="1456" y="11846"/>
                    <a:pt x="1483" y="11941"/>
                    <a:pt x="1483" y="12057"/>
                  </a:cubicBezTo>
                  <a:cubicBezTo>
                    <a:pt x="1483" y="12173"/>
                    <a:pt x="1456" y="12267"/>
                    <a:pt x="1422" y="12267"/>
                  </a:cubicBezTo>
                  <a:cubicBezTo>
                    <a:pt x="1389" y="12267"/>
                    <a:pt x="1361" y="12173"/>
                    <a:pt x="1361" y="12057"/>
                  </a:cubicBezTo>
                  <a:cubicBezTo>
                    <a:pt x="1361" y="11941"/>
                    <a:pt x="1389" y="11846"/>
                    <a:pt x="1422" y="11846"/>
                  </a:cubicBezTo>
                  <a:close/>
                  <a:moveTo>
                    <a:pt x="5141" y="11776"/>
                  </a:moveTo>
                  <a:cubicBezTo>
                    <a:pt x="5175" y="11776"/>
                    <a:pt x="5202" y="11870"/>
                    <a:pt x="5202" y="11987"/>
                  </a:cubicBezTo>
                  <a:cubicBezTo>
                    <a:pt x="5202" y="12103"/>
                    <a:pt x="5175" y="12197"/>
                    <a:pt x="5141" y="12197"/>
                  </a:cubicBezTo>
                  <a:cubicBezTo>
                    <a:pt x="5107" y="12197"/>
                    <a:pt x="5080" y="12103"/>
                    <a:pt x="5080" y="11987"/>
                  </a:cubicBezTo>
                  <a:cubicBezTo>
                    <a:pt x="5080" y="11870"/>
                    <a:pt x="5107" y="11776"/>
                    <a:pt x="5141" y="11776"/>
                  </a:cubicBezTo>
                  <a:close/>
                  <a:moveTo>
                    <a:pt x="4694" y="11776"/>
                  </a:moveTo>
                  <a:cubicBezTo>
                    <a:pt x="4728" y="11776"/>
                    <a:pt x="4755" y="11870"/>
                    <a:pt x="4755" y="11987"/>
                  </a:cubicBezTo>
                  <a:cubicBezTo>
                    <a:pt x="4755" y="12103"/>
                    <a:pt x="4728" y="12197"/>
                    <a:pt x="4694" y="12197"/>
                  </a:cubicBezTo>
                  <a:cubicBezTo>
                    <a:pt x="4660" y="12197"/>
                    <a:pt x="4633" y="12103"/>
                    <a:pt x="4633" y="11987"/>
                  </a:cubicBezTo>
                  <a:cubicBezTo>
                    <a:pt x="4633" y="11870"/>
                    <a:pt x="4660" y="11776"/>
                    <a:pt x="4694" y="11776"/>
                  </a:cubicBezTo>
                  <a:close/>
                  <a:moveTo>
                    <a:pt x="1808" y="11776"/>
                  </a:moveTo>
                  <a:cubicBezTo>
                    <a:pt x="1842" y="11776"/>
                    <a:pt x="1869" y="11870"/>
                    <a:pt x="1869" y="11987"/>
                  </a:cubicBezTo>
                  <a:cubicBezTo>
                    <a:pt x="1869" y="12103"/>
                    <a:pt x="1842" y="12197"/>
                    <a:pt x="1808" y="12197"/>
                  </a:cubicBezTo>
                  <a:cubicBezTo>
                    <a:pt x="1775" y="12197"/>
                    <a:pt x="1748" y="12103"/>
                    <a:pt x="1748" y="11987"/>
                  </a:cubicBezTo>
                  <a:cubicBezTo>
                    <a:pt x="1748" y="11870"/>
                    <a:pt x="1775" y="11776"/>
                    <a:pt x="1808" y="11776"/>
                  </a:cubicBezTo>
                  <a:close/>
                  <a:moveTo>
                    <a:pt x="10201" y="11706"/>
                  </a:moveTo>
                  <a:cubicBezTo>
                    <a:pt x="10234" y="11706"/>
                    <a:pt x="10262" y="11800"/>
                    <a:pt x="10262" y="11916"/>
                  </a:cubicBezTo>
                  <a:cubicBezTo>
                    <a:pt x="10262" y="12033"/>
                    <a:pt x="10234" y="12127"/>
                    <a:pt x="10201" y="12127"/>
                  </a:cubicBezTo>
                  <a:cubicBezTo>
                    <a:pt x="10167" y="12127"/>
                    <a:pt x="10140" y="12033"/>
                    <a:pt x="10140" y="11916"/>
                  </a:cubicBezTo>
                  <a:cubicBezTo>
                    <a:pt x="10140" y="11800"/>
                    <a:pt x="10167" y="11706"/>
                    <a:pt x="10201" y="11706"/>
                  </a:cubicBezTo>
                  <a:close/>
                  <a:moveTo>
                    <a:pt x="996" y="11636"/>
                  </a:moveTo>
                  <a:cubicBezTo>
                    <a:pt x="1029" y="11636"/>
                    <a:pt x="1057" y="11730"/>
                    <a:pt x="1057" y="11846"/>
                  </a:cubicBezTo>
                  <a:cubicBezTo>
                    <a:pt x="1057" y="11963"/>
                    <a:pt x="1029" y="12057"/>
                    <a:pt x="996" y="12057"/>
                  </a:cubicBezTo>
                  <a:cubicBezTo>
                    <a:pt x="962" y="12057"/>
                    <a:pt x="935" y="11963"/>
                    <a:pt x="935" y="11846"/>
                  </a:cubicBezTo>
                  <a:cubicBezTo>
                    <a:pt x="935" y="11730"/>
                    <a:pt x="962" y="11636"/>
                    <a:pt x="996" y="11636"/>
                  </a:cubicBezTo>
                  <a:close/>
                  <a:moveTo>
                    <a:pt x="12436" y="11566"/>
                  </a:moveTo>
                  <a:cubicBezTo>
                    <a:pt x="12469" y="11566"/>
                    <a:pt x="12497" y="11660"/>
                    <a:pt x="12497" y="11776"/>
                  </a:cubicBezTo>
                  <a:cubicBezTo>
                    <a:pt x="12497" y="11892"/>
                    <a:pt x="12469" y="11987"/>
                    <a:pt x="12436" y="11987"/>
                  </a:cubicBezTo>
                  <a:cubicBezTo>
                    <a:pt x="12402" y="11987"/>
                    <a:pt x="12375" y="11892"/>
                    <a:pt x="12375" y="11776"/>
                  </a:cubicBezTo>
                  <a:cubicBezTo>
                    <a:pt x="12375" y="11660"/>
                    <a:pt x="12402" y="11566"/>
                    <a:pt x="12436" y="11566"/>
                  </a:cubicBezTo>
                  <a:close/>
                  <a:moveTo>
                    <a:pt x="11989" y="11495"/>
                  </a:moveTo>
                  <a:cubicBezTo>
                    <a:pt x="12022" y="11495"/>
                    <a:pt x="12050" y="11590"/>
                    <a:pt x="12050" y="11706"/>
                  </a:cubicBezTo>
                  <a:cubicBezTo>
                    <a:pt x="12050" y="11822"/>
                    <a:pt x="12022" y="11916"/>
                    <a:pt x="11989" y="11916"/>
                  </a:cubicBezTo>
                  <a:cubicBezTo>
                    <a:pt x="11955" y="11916"/>
                    <a:pt x="11928" y="11822"/>
                    <a:pt x="11928" y="11706"/>
                  </a:cubicBezTo>
                  <a:cubicBezTo>
                    <a:pt x="11928" y="11590"/>
                    <a:pt x="11955" y="11495"/>
                    <a:pt x="11989" y="11495"/>
                  </a:cubicBezTo>
                  <a:close/>
                  <a:moveTo>
                    <a:pt x="2398" y="11495"/>
                  </a:moveTo>
                  <a:cubicBezTo>
                    <a:pt x="2431" y="11495"/>
                    <a:pt x="2459" y="11590"/>
                    <a:pt x="2459" y="11706"/>
                  </a:cubicBezTo>
                  <a:cubicBezTo>
                    <a:pt x="2459" y="11822"/>
                    <a:pt x="2431" y="11916"/>
                    <a:pt x="2398" y="11916"/>
                  </a:cubicBezTo>
                  <a:cubicBezTo>
                    <a:pt x="2364" y="11916"/>
                    <a:pt x="2337" y="11822"/>
                    <a:pt x="2337" y="11706"/>
                  </a:cubicBezTo>
                  <a:cubicBezTo>
                    <a:pt x="2337" y="11590"/>
                    <a:pt x="2364" y="11495"/>
                    <a:pt x="2398" y="11495"/>
                  </a:cubicBezTo>
                  <a:close/>
                  <a:moveTo>
                    <a:pt x="12862" y="11425"/>
                  </a:moveTo>
                  <a:cubicBezTo>
                    <a:pt x="12896" y="11425"/>
                    <a:pt x="12923" y="11519"/>
                    <a:pt x="12923" y="11636"/>
                  </a:cubicBezTo>
                  <a:cubicBezTo>
                    <a:pt x="12923" y="11752"/>
                    <a:pt x="12896" y="11846"/>
                    <a:pt x="12862" y="11846"/>
                  </a:cubicBezTo>
                  <a:cubicBezTo>
                    <a:pt x="12829" y="11846"/>
                    <a:pt x="12802" y="11752"/>
                    <a:pt x="12802" y="11636"/>
                  </a:cubicBezTo>
                  <a:cubicBezTo>
                    <a:pt x="12802" y="11519"/>
                    <a:pt x="12829" y="11425"/>
                    <a:pt x="12862" y="11425"/>
                  </a:cubicBezTo>
                  <a:close/>
                  <a:moveTo>
                    <a:pt x="3393" y="11425"/>
                  </a:moveTo>
                  <a:cubicBezTo>
                    <a:pt x="3427" y="11425"/>
                    <a:pt x="3454" y="11519"/>
                    <a:pt x="3454" y="11636"/>
                  </a:cubicBezTo>
                  <a:cubicBezTo>
                    <a:pt x="3454" y="11752"/>
                    <a:pt x="3427" y="11846"/>
                    <a:pt x="3393" y="11846"/>
                  </a:cubicBezTo>
                  <a:cubicBezTo>
                    <a:pt x="3360" y="11846"/>
                    <a:pt x="3332" y="11752"/>
                    <a:pt x="3332" y="11636"/>
                  </a:cubicBezTo>
                  <a:cubicBezTo>
                    <a:pt x="3332" y="11519"/>
                    <a:pt x="3360" y="11425"/>
                    <a:pt x="3393" y="11425"/>
                  </a:cubicBezTo>
                  <a:close/>
                  <a:moveTo>
                    <a:pt x="10810" y="11355"/>
                  </a:moveTo>
                  <a:cubicBezTo>
                    <a:pt x="10844" y="11355"/>
                    <a:pt x="10871" y="11449"/>
                    <a:pt x="10871" y="11566"/>
                  </a:cubicBezTo>
                  <a:cubicBezTo>
                    <a:pt x="10871" y="11682"/>
                    <a:pt x="10844" y="11776"/>
                    <a:pt x="10810" y="11776"/>
                  </a:cubicBezTo>
                  <a:cubicBezTo>
                    <a:pt x="10776" y="11776"/>
                    <a:pt x="10749" y="11682"/>
                    <a:pt x="10749" y="11566"/>
                  </a:cubicBezTo>
                  <a:cubicBezTo>
                    <a:pt x="10749" y="11449"/>
                    <a:pt x="10776" y="11355"/>
                    <a:pt x="10810" y="11355"/>
                  </a:cubicBezTo>
                  <a:close/>
                  <a:moveTo>
                    <a:pt x="4003" y="11355"/>
                  </a:moveTo>
                  <a:cubicBezTo>
                    <a:pt x="4037" y="11355"/>
                    <a:pt x="4064" y="11449"/>
                    <a:pt x="4064" y="11566"/>
                  </a:cubicBezTo>
                  <a:cubicBezTo>
                    <a:pt x="4064" y="11682"/>
                    <a:pt x="4037" y="11776"/>
                    <a:pt x="4003" y="11776"/>
                  </a:cubicBezTo>
                  <a:cubicBezTo>
                    <a:pt x="3969" y="11776"/>
                    <a:pt x="3942" y="11682"/>
                    <a:pt x="3942" y="11566"/>
                  </a:cubicBezTo>
                  <a:cubicBezTo>
                    <a:pt x="3942" y="11449"/>
                    <a:pt x="3969" y="11355"/>
                    <a:pt x="4003" y="11355"/>
                  </a:cubicBezTo>
                  <a:close/>
                  <a:moveTo>
                    <a:pt x="7681" y="11215"/>
                  </a:moveTo>
                  <a:cubicBezTo>
                    <a:pt x="7715" y="11215"/>
                    <a:pt x="7742" y="11309"/>
                    <a:pt x="7742" y="11425"/>
                  </a:cubicBezTo>
                  <a:cubicBezTo>
                    <a:pt x="7742" y="11541"/>
                    <a:pt x="7715" y="11636"/>
                    <a:pt x="7681" y="11636"/>
                  </a:cubicBezTo>
                  <a:cubicBezTo>
                    <a:pt x="7647" y="11636"/>
                    <a:pt x="7620" y="11541"/>
                    <a:pt x="7620" y="11425"/>
                  </a:cubicBezTo>
                  <a:cubicBezTo>
                    <a:pt x="7620" y="11309"/>
                    <a:pt x="7647" y="11215"/>
                    <a:pt x="7681" y="11215"/>
                  </a:cubicBezTo>
                  <a:close/>
                  <a:moveTo>
                    <a:pt x="5608" y="11215"/>
                  </a:moveTo>
                  <a:cubicBezTo>
                    <a:pt x="5642" y="11215"/>
                    <a:pt x="5669" y="11309"/>
                    <a:pt x="5669" y="11425"/>
                  </a:cubicBezTo>
                  <a:cubicBezTo>
                    <a:pt x="5669" y="11541"/>
                    <a:pt x="5642" y="11636"/>
                    <a:pt x="5608" y="11636"/>
                  </a:cubicBezTo>
                  <a:cubicBezTo>
                    <a:pt x="5575" y="11636"/>
                    <a:pt x="5547" y="11541"/>
                    <a:pt x="5547" y="11425"/>
                  </a:cubicBezTo>
                  <a:cubicBezTo>
                    <a:pt x="5547" y="11309"/>
                    <a:pt x="5575" y="11215"/>
                    <a:pt x="5608" y="11215"/>
                  </a:cubicBezTo>
                  <a:close/>
                  <a:moveTo>
                    <a:pt x="6624" y="11145"/>
                  </a:moveTo>
                  <a:cubicBezTo>
                    <a:pt x="6658" y="11145"/>
                    <a:pt x="6685" y="11239"/>
                    <a:pt x="6685" y="11355"/>
                  </a:cubicBezTo>
                  <a:cubicBezTo>
                    <a:pt x="6685" y="11471"/>
                    <a:pt x="6658" y="11566"/>
                    <a:pt x="6624" y="11566"/>
                  </a:cubicBezTo>
                  <a:cubicBezTo>
                    <a:pt x="6591" y="11566"/>
                    <a:pt x="6563" y="11471"/>
                    <a:pt x="6563" y="11355"/>
                  </a:cubicBezTo>
                  <a:cubicBezTo>
                    <a:pt x="6563" y="11239"/>
                    <a:pt x="6591" y="11145"/>
                    <a:pt x="6624" y="11145"/>
                  </a:cubicBezTo>
                  <a:close/>
                  <a:moveTo>
                    <a:pt x="8900" y="11074"/>
                  </a:moveTo>
                  <a:cubicBezTo>
                    <a:pt x="8934" y="11074"/>
                    <a:pt x="8961" y="11169"/>
                    <a:pt x="8961" y="11285"/>
                  </a:cubicBezTo>
                  <a:cubicBezTo>
                    <a:pt x="8961" y="11401"/>
                    <a:pt x="8934" y="11495"/>
                    <a:pt x="8900" y="11495"/>
                  </a:cubicBezTo>
                  <a:cubicBezTo>
                    <a:pt x="8866" y="11495"/>
                    <a:pt x="8839" y="11401"/>
                    <a:pt x="8839" y="11285"/>
                  </a:cubicBezTo>
                  <a:cubicBezTo>
                    <a:pt x="8839" y="11169"/>
                    <a:pt x="8866" y="11074"/>
                    <a:pt x="8900" y="11074"/>
                  </a:cubicBezTo>
                  <a:close/>
                  <a:moveTo>
                    <a:pt x="6218" y="11074"/>
                  </a:moveTo>
                  <a:cubicBezTo>
                    <a:pt x="6252" y="11074"/>
                    <a:pt x="6279" y="11169"/>
                    <a:pt x="6279" y="11285"/>
                  </a:cubicBezTo>
                  <a:cubicBezTo>
                    <a:pt x="6279" y="11401"/>
                    <a:pt x="6252" y="11495"/>
                    <a:pt x="6218" y="11495"/>
                  </a:cubicBezTo>
                  <a:cubicBezTo>
                    <a:pt x="6184" y="11495"/>
                    <a:pt x="6157" y="11401"/>
                    <a:pt x="6157" y="11285"/>
                  </a:cubicBezTo>
                  <a:cubicBezTo>
                    <a:pt x="6157" y="11169"/>
                    <a:pt x="6184" y="11074"/>
                    <a:pt x="6218" y="11074"/>
                  </a:cubicBezTo>
                  <a:close/>
                  <a:moveTo>
                    <a:pt x="11603" y="11004"/>
                  </a:moveTo>
                  <a:cubicBezTo>
                    <a:pt x="11636" y="11004"/>
                    <a:pt x="11664" y="11098"/>
                    <a:pt x="11664" y="11215"/>
                  </a:cubicBezTo>
                  <a:cubicBezTo>
                    <a:pt x="11664" y="11331"/>
                    <a:pt x="11636" y="11425"/>
                    <a:pt x="11603" y="11425"/>
                  </a:cubicBezTo>
                  <a:cubicBezTo>
                    <a:pt x="11569" y="11425"/>
                    <a:pt x="11542" y="11331"/>
                    <a:pt x="11542" y="11215"/>
                  </a:cubicBezTo>
                  <a:cubicBezTo>
                    <a:pt x="11542" y="11098"/>
                    <a:pt x="11569" y="11004"/>
                    <a:pt x="11603" y="11004"/>
                  </a:cubicBezTo>
                  <a:close/>
                  <a:moveTo>
                    <a:pt x="8555" y="11004"/>
                  </a:moveTo>
                  <a:cubicBezTo>
                    <a:pt x="8588" y="11004"/>
                    <a:pt x="8616" y="11098"/>
                    <a:pt x="8616" y="11215"/>
                  </a:cubicBezTo>
                  <a:cubicBezTo>
                    <a:pt x="8616" y="11331"/>
                    <a:pt x="8588" y="11425"/>
                    <a:pt x="8555" y="11425"/>
                  </a:cubicBezTo>
                  <a:cubicBezTo>
                    <a:pt x="8521" y="11425"/>
                    <a:pt x="8494" y="11331"/>
                    <a:pt x="8494" y="11215"/>
                  </a:cubicBezTo>
                  <a:cubicBezTo>
                    <a:pt x="8494" y="11098"/>
                    <a:pt x="8521" y="11004"/>
                    <a:pt x="8555" y="11004"/>
                  </a:cubicBezTo>
                  <a:close/>
                  <a:moveTo>
                    <a:pt x="3007" y="11004"/>
                  </a:moveTo>
                  <a:cubicBezTo>
                    <a:pt x="3041" y="11004"/>
                    <a:pt x="3068" y="11098"/>
                    <a:pt x="3068" y="11215"/>
                  </a:cubicBezTo>
                  <a:cubicBezTo>
                    <a:pt x="3068" y="11331"/>
                    <a:pt x="3041" y="11425"/>
                    <a:pt x="3007" y="11425"/>
                  </a:cubicBezTo>
                  <a:cubicBezTo>
                    <a:pt x="2974" y="11425"/>
                    <a:pt x="2946" y="11331"/>
                    <a:pt x="2946" y="11215"/>
                  </a:cubicBezTo>
                  <a:cubicBezTo>
                    <a:pt x="2946" y="11098"/>
                    <a:pt x="2974" y="11004"/>
                    <a:pt x="3007" y="11004"/>
                  </a:cubicBezTo>
                  <a:close/>
                  <a:moveTo>
                    <a:pt x="13309" y="10934"/>
                  </a:moveTo>
                  <a:cubicBezTo>
                    <a:pt x="13343" y="10934"/>
                    <a:pt x="13370" y="11028"/>
                    <a:pt x="13370" y="11145"/>
                  </a:cubicBezTo>
                  <a:cubicBezTo>
                    <a:pt x="13370" y="11261"/>
                    <a:pt x="13343" y="11355"/>
                    <a:pt x="13309" y="11355"/>
                  </a:cubicBezTo>
                  <a:cubicBezTo>
                    <a:pt x="13276" y="11355"/>
                    <a:pt x="13249" y="11261"/>
                    <a:pt x="13249" y="11145"/>
                  </a:cubicBezTo>
                  <a:cubicBezTo>
                    <a:pt x="13249" y="11028"/>
                    <a:pt x="13276" y="10934"/>
                    <a:pt x="13309" y="10934"/>
                  </a:cubicBezTo>
                  <a:close/>
                  <a:moveTo>
                    <a:pt x="4409" y="10934"/>
                  </a:moveTo>
                  <a:cubicBezTo>
                    <a:pt x="4443" y="10934"/>
                    <a:pt x="4470" y="11028"/>
                    <a:pt x="4470" y="11145"/>
                  </a:cubicBezTo>
                  <a:cubicBezTo>
                    <a:pt x="4470" y="11261"/>
                    <a:pt x="4443" y="11355"/>
                    <a:pt x="4409" y="11355"/>
                  </a:cubicBezTo>
                  <a:cubicBezTo>
                    <a:pt x="4376" y="11355"/>
                    <a:pt x="4348" y="11261"/>
                    <a:pt x="4348" y="11145"/>
                  </a:cubicBezTo>
                  <a:cubicBezTo>
                    <a:pt x="4348" y="11028"/>
                    <a:pt x="4376" y="10934"/>
                    <a:pt x="4409" y="10934"/>
                  </a:cubicBezTo>
                  <a:close/>
                  <a:moveTo>
                    <a:pt x="2032" y="10794"/>
                  </a:moveTo>
                  <a:cubicBezTo>
                    <a:pt x="2066" y="10794"/>
                    <a:pt x="2093" y="10888"/>
                    <a:pt x="2093" y="11004"/>
                  </a:cubicBezTo>
                  <a:cubicBezTo>
                    <a:pt x="2093" y="11120"/>
                    <a:pt x="2066" y="11215"/>
                    <a:pt x="2032" y="11215"/>
                  </a:cubicBezTo>
                  <a:cubicBezTo>
                    <a:pt x="1998" y="11215"/>
                    <a:pt x="1971" y="11120"/>
                    <a:pt x="1971" y="11004"/>
                  </a:cubicBezTo>
                  <a:cubicBezTo>
                    <a:pt x="1971" y="10888"/>
                    <a:pt x="1998" y="10794"/>
                    <a:pt x="2032" y="10794"/>
                  </a:cubicBezTo>
                  <a:close/>
                  <a:moveTo>
                    <a:pt x="10444" y="10724"/>
                  </a:moveTo>
                  <a:cubicBezTo>
                    <a:pt x="10478" y="10724"/>
                    <a:pt x="10505" y="10818"/>
                    <a:pt x="10505" y="10934"/>
                  </a:cubicBezTo>
                  <a:cubicBezTo>
                    <a:pt x="10505" y="11050"/>
                    <a:pt x="10478" y="11145"/>
                    <a:pt x="10444" y="11145"/>
                  </a:cubicBezTo>
                  <a:cubicBezTo>
                    <a:pt x="10411" y="11145"/>
                    <a:pt x="10383" y="11050"/>
                    <a:pt x="10383" y="10934"/>
                  </a:cubicBezTo>
                  <a:cubicBezTo>
                    <a:pt x="10383" y="10818"/>
                    <a:pt x="10411" y="10724"/>
                    <a:pt x="10444" y="10724"/>
                  </a:cubicBezTo>
                  <a:close/>
                  <a:moveTo>
                    <a:pt x="9754" y="10724"/>
                  </a:moveTo>
                  <a:cubicBezTo>
                    <a:pt x="9787" y="10724"/>
                    <a:pt x="9814" y="10818"/>
                    <a:pt x="9814" y="10934"/>
                  </a:cubicBezTo>
                  <a:cubicBezTo>
                    <a:pt x="9814" y="11050"/>
                    <a:pt x="9787" y="11145"/>
                    <a:pt x="9754" y="11145"/>
                  </a:cubicBezTo>
                  <a:cubicBezTo>
                    <a:pt x="9720" y="11145"/>
                    <a:pt x="9693" y="11050"/>
                    <a:pt x="9693" y="10934"/>
                  </a:cubicBezTo>
                  <a:cubicBezTo>
                    <a:pt x="9693" y="10818"/>
                    <a:pt x="9720" y="10724"/>
                    <a:pt x="9754" y="10724"/>
                  </a:cubicBezTo>
                  <a:close/>
                  <a:moveTo>
                    <a:pt x="8047" y="10724"/>
                  </a:moveTo>
                  <a:cubicBezTo>
                    <a:pt x="8080" y="10724"/>
                    <a:pt x="8108" y="10818"/>
                    <a:pt x="8108" y="10934"/>
                  </a:cubicBezTo>
                  <a:cubicBezTo>
                    <a:pt x="8108" y="11050"/>
                    <a:pt x="8080" y="11145"/>
                    <a:pt x="8047" y="11145"/>
                  </a:cubicBezTo>
                  <a:cubicBezTo>
                    <a:pt x="8013" y="11145"/>
                    <a:pt x="7986" y="11050"/>
                    <a:pt x="7986" y="10934"/>
                  </a:cubicBezTo>
                  <a:cubicBezTo>
                    <a:pt x="7986" y="10818"/>
                    <a:pt x="8013" y="10724"/>
                    <a:pt x="8047" y="10724"/>
                  </a:cubicBezTo>
                  <a:close/>
                  <a:moveTo>
                    <a:pt x="7173" y="10724"/>
                  </a:moveTo>
                  <a:cubicBezTo>
                    <a:pt x="7207" y="10724"/>
                    <a:pt x="7234" y="10818"/>
                    <a:pt x="7234" y="10934"/>
                  </a:cubicBezTo>
                  <a:cubicBezTo>
                    <a:pt x="7234" y="11050"/>
                    <a:pt x="7207" y="11145"/>
                    <a:pt x="7173" y="11145"/>
                  </a:cubicBezTo>
                  <a:cubicBezTo>
                    <a:pt x="7139" y="11145"/>
                    <a:pt x="7112" y="11050"/>
                    <a:pt x="7112" y="10934"/>
                  </a:cubicBezTo>
                  <a:cubicBezTo>
                    <a:pt x="7112" y="10818"/>
                    <a:pt x="7139" y="10724"/>
                    <a:pt x="7173" y="10724"/>
                  </a:cubicBezTo>
                  <a:close/>
                  <a:moveTo>
                    <a:pt x="11257" y="10583"/>
                  </a:moveTo>
                  <a:cubicBezTo>
                    <a:pt x="11291" y="10583"/>
                    <a:pt x="11318" y="10677"/>
                    <a:pt x="11318" y="10794"/>
                  </a:cubicBezTo>
                  <a:cubicBezTo>
                    <a:pt x="11318" y="10910"/>
                    <a:pt x="11291" y="11004"/>
                    <a:pt x="11257" y="11004"/>
                  </a:cubicBezTo>
                  <a:cubicBezTo>
                    <a:pt x="11224" y="11004"/>
                    <a:pt x="11196" y="10910"/>
                    <a:pt x="11196" y="10794"/>
                  </a:cubicBezTo>
                  <a:cubicBezTo>
                    <a:pt x="11196" y="10677"/>
                    <a:pt x="11224" y="10583"/>
                    <a:pt x="11257" y="10583"/>
                  </a:cubicBezTo>
                  <a:close/>
                  <a:moveTo>
                    <a:pt x="5100" y="10513"/>
                  </a:moveTo>
                  <a:cubicBezTo>
                    <a:pt x="5134" y="10513"/>
                    <a:pt x="5161" y="10607"/>
                    <a:pt x="5161" y="10724"/>
                  </a:cubicBezTo>
                  <a:cubicBezTo>
                    <a:pt x="5161" y="10840"/>
                    <a:pt x="5134" y="10934"/>
                    <a:pt x="5100" y="10934"/>
                  </a:cubicBezTo>
                  <a:cubicBezTo>
                    <a:pt x="5067" y="10934"/>
                    <a:pt x="5039" y="10840"/>
                    <a:pt x="5039" y="10724"/>
                  </a:cubicBezTo>
                  <a:cubicBezTo>
                    <a:pt x="5039" y="10607"/>
                    <a:pt x="5067" y="10513"/>
                    <a:pt x="5100" y="10513"/>
                  </a:cubicBezTo>
                  <a:close/>
                  <a:moveTo>
                    <a:pt x="9266" y="10443"/>
                  </a:moveTo>
                  <a:cubicBezTo>
                    <a:pt x="9300" y="10443"/>
                    <a:pt x="9327" y="10537"/>
                    <a:pt x="9327" y="10653"/>
                  </a:cubicBezTo>
                  <a:cubicBezTo>
                    <a:pt x="9327" y="10770"/>
                    <a:pt x="9300" y="10864"/>
                    <a:pt x="9266" y="10864"/>
                  </a:cubicBezTo>
                  <a:cubicBezTo>
                    <a:pt x="9232" y="10864"/>
                    <a:pt x="9205" y="10770"/>
                    <a:pt x="9205" y="10653"/>
                  </a:cubicBezTo>
                  <a:cubicBezTo>
                    <a:pt x="9205" y="10537"/>
                    <a:pt x="9232" y="10443"/>
                    <a:pt x="9266" y="10443"/>
                  </a:cubicBezTo>
                  <a:close/>
                  <a:moveTo>
                    <a:pt x="1219" y="10443"/>
                  </a:moveTo>
                  <a:cubicBezTo>
                    <a:pt x="1253" y="10443"/>
                    <a:pt x="1280" y="10537"/>
                    <a:pt x="1280" y="10653"/>
                  </a:cubicBezTo>
                  <a:cubicBezTo>
                    <a:pt x="1280" y="10770"/>
                    <a:pt x="1253" y="10864"/>
                    <a:pt x="1219" y="10864"/>
                  </a:cubicBezTo>
                  <a:cubicBezTo>
                    <a:pt x="1186" y="10864"/>
                    <a:pt x="1158" y="10770"/>
                    <a:pt x="1158" y="10653"/>
                  </a:cubicBezTo>
                  <a:cubicBezTo>
                    <a:pt x="1158" y="10537"/>
                    <a:pt x="1186" y="10443"/>
                    <a:pt x="1219" y="10443"/>
                  </a:cubicBezTo>
                  <a:close/>
                  <a:moveTo>
                    <a:pt x="3698" y="10373"/>
                  </a:moveTo>
                  <a:cubicBezTo>
                    <a:pt x="3732" y="10373"/>
                    <a:pt x="3759" y="10467"/>
                    <a:pt x="3759" y="10583"/>
                  </a:cubicBezTo>
                  <a:cubicBezTo>
                    <a:pt x="3759" y="10699"/>
                    <a:pt x="3732" y="10794"/>
                    <a:pt x="3698" y="10794"/>
                  </a:cubicBezTo>
                  <a:cubicBezTo>
                    <a:pt x="3665" y="10794"/>
                    <a:pt x="3637" y="10699"/>
                    <a:pt x="3637" y="10583"/>
                  </a:cubicBezTo>
                  <a:cubicBezTo>
                    <a:pt x="3637" y="10467"/>
                    <a:pt x="3665" y="10373"/>
                    <a:pt x="3698" y="10373"/>
                  </a:cubicBezTo>
                  <a:close/>
                  <a:moveTo>
                    <a:pt x="12537" y="10302"/>
                  </a:moveTo>
                  <a:cubicBezTo>
                    <a:pt x="12571" y="10302"/>
                    <a:pt x="12598" y="10397"/>
                    <a:pt x="12598" y="10513"/>
                  </a:cubicBezTo>
                  <a:cubicBezTo>
                    <a:pt x="12598" y="10629"/>
                    <a:pt x="12571" y="10724"/>
                    <a:pt x="12537" y="10724"/>
                  </a:cubicBezTo>
                  <a:cubicBezTo>
                    <a:pt x="12504" y="10724"/>
                    <a:pt x="12476" y="10629"/>
                    <a:pt x="12476" y="10513"/>
                  </a:cubicBezTo>
                  <a:cubicBezTo>
                    <a:pt x="12476" y="10397"/>
                    <a:pt x="12504" y="10302"/>
                    <a:pt x="12537" y="10302"/>
                  </a:cubicBezTo>
                  <a:close/>
                  <a:moveTo>
                    <a:pt x="5893" y="10302"/>
                  </a:moveTo>
                  <a:cubicBezTo>
                    <a:pt x="5926" y="10302"/>
                    <a:pt x="5954" y="10397"/>
                    <a:pt x="5954" y="10513"/>
                  </a:cubicBezTo>
                  <a:cubicBezTo>
                    <a:pt x="5954" y="10629"/>
                    <a:pt x="5926" y="10724"/>
                    <a:pt x="5893" y="10724"/>
                  </a:cubicBezTo>
                  <a:cubicBezTo>
                    <a:pt x="5859" y="10724"/>
                    <a:pt x="5832" y="10629"/>
                    <a:pt x="5832" y="10513"/>
                  </a:cubicBezTo>
                  <a:cubicBezTo>
                    <a:pt x="5832" y="10397"/>
                    <a:pt x="5859" y="10302"/>
                    <a:pt x="5893" y="10302"/>
                  </a:cubicBezTo>
                  <a:close/>
                  <a:moveTo>
                    <a:pt x="2560" y="10232"/>
                  </a:moveTo>
                  <a:cubicBezTo>
                    <a:pt x="2594" y="10232"/>
                    <a:pt x="2621" y="10327"/>
                    <a:pt x="2621" y="10443"/>
                  </a:cubicBezTo>
                  <a:cubicBezTo>
                    <a:pt x="2621" y="10559"/>
                    <a:pt x="2594" y="10653"/>
                    <a:pt x="2560" y="10653"/>
                  </a:cubicBezTo>
                  <a:cubicBezTo>
                    <a:pt x="2527" y="10653"/>
                    <a:pt x="2499" y="10559"/>
                    <a:pt x="2499" y="10443"/>
                  </a:cubicBezTo>
                  <a:cubicBezTo>
                    <a:pt x="2499" y="10327"/>
                    <a:pt x="2527" y="10232"/>
                    <a:pt x="2560" y="10232"/>
                  </a:cubicBezTo>
                  <a:close/>
                  <a:moveTo>
                    <a:pt x="20645" y="10162"/>
                  </a:moveTo>
                  <a:cubicBezTo>
                    <a:pt x="20679" y="10162"/>
                    <a:pt x="20706" y="10256"/>
                    <a:pt x="20706" y="10373"/>
                  </a:cubicBezTo>
                  <a:cubicBezTo>
                    <a:pt x="20706" y="10489"/>
                    <a:pt x="20679" y="10583"/>
                    <a:pt x="20645" y="10583"/>
                  </a:cubicBezTo>
                  <a:cubicBezTo>
                    <a:pt x="20611" y="10583"/>
                    <a:pt x="20584" y="10489"/>
                    <a:pt x="20584" y="10373"/>
                  </a:cubicBezTo>
                  <a:cubicBezTo>
                    <a:pt x="20584" y="10256"/>
                    <a:pt x="20611" y="10162"/>
                    <a:pt x="20645" y="10162"/>
                  </a:cubicBezTo>
                  <a:close/>
                  <a:moveTo>
                    <a:pt x="1605" y="10162"/>
                  </a:moveTo>
                  <a:cubicBezTo>
                    <a:pt x="1639" y="10162"/>
                    <a:pt x="1666" y="10256"/>
                    <a:pt x="1666" y="10373"/>
                  </a:cubicBezTo>
                  <a:cubicBezTo>
                    <a:pt x="1666" y="10489"/>
                    <a:pt x="1639" y="10583"/>
                    <a:pt x="1605" y="10583"/>
                  </a:cubicBezTo>
                  <a:cubicBezTo>
                    <a:pt x="1572" y="10583"/>
                    <a:pt x="1544" y="10489"/>
                    <a:pt x="1544" y="10373"/>
                  </a:cubicBezTo>
                  <a:cubicBezTo>
                    <a:pt x="1544" y="10256"/>
                    <a:pt x="1572" y="10162"/>
                    <a:pt x="1605" y="10162"/>
                  </a:cubicBezTo>
                  <a:close/>
                  <a:moveTo>
                    <a:pt x="12070" y="10092"/>
                  </a:moveTo>
                  <a:cubicBezTo>
                    <a:pt x="12104" y="10092"/>
                    <a:pt x="12131" y="10186"/>
                    <a:pt x="12131" y="10302"/>
                  </a:cubicBezTo>
                  <a:cubicBezTo>
                    <a:pt x="12131" y="10419"/>
                    <a:pt x="12104" y="10513"/>
                    <a:pt x="12070" y="10513"/>
                  </a:cubicBezTo>
                  <a:cubicBezTo>
                    <a:pt x="12036" y="10513"/>
                    <a:pt x="12009" y="10419"/>
                    <a:pt x="12009" y="10302"/>
                  </a:cubicBezTo>
                  <a:cubicBezTo>
                    <a:pt x="12009" y="10186"/>
                    <a:pt x="12036" y="10092"/>
                    <a:pt x="12070" y="10092"/>
                  </a:cubicBezTo>
                  <a:close/>
                  <a:moveTo>
                    <a:pt x="10079" y="10092"/>
                  </a:moveTo>
                  <a:cubicBezTo>
                    <a:pt x="10112" y="10092"/>
                    <a:pt x="10140" y="10186"/>
                    <a:pt x="10140" y="10302"/>
                  </a:cubicBezTo>
                  <a:cubicBezTo>
                    <a:pt x="10140" y="10419"/>
                    <a:pt x="10112" y="10513"/>
                    <a:pt x="10079" y="10513"/>
                  </a:cubicBezTo>
                  <a:cubicBezTo>
                    <a:pt x="10045" y="10513"/>
                    <a:pt x="10018" y="10419"/>
                    <a:pt x="10018" y="10302"/>
                  </a:cubicBezTo>
                  <a:cubicBezTo>
                    <a:pt x="10018" y="10186"/>
                    <a:pt x="10045" y="10092"/>
                    <a:pt x="10079" y="10092"/>
                  </a:cubicBezTo>
                  <a:close/>
                  <a:moveTo>
                    <a:pt x="6807" y="10092"/>
                  </a:moveTo>
                  <a:cubicBezTo>
                    <a:pt x="6841" y="10092"/>
                    <a:pt x="6868" y="10186"/>
                    <a:pt x="6868" y="10302"/>
                  </a:cubicBezTo>
                  <a:cubicBezTo>
                    <a:pt x="6868" y="10419"/>
                    <a:pt x="6841" y="10513"/>
                    <a:pt x="6807" y="10513"/>
                  </a:cubicBezTo>
                  <a:cubicBezTo>
                    <a:pt x="6773" y="10513"/>
                    <a:pt x="6746" y="10419"/>
                    <a:pt x="6746" y="10302"/>
                  </a:cubicBezTo>
                  <a:cubicBezTo>
                    <a:pt x="6746" y="10186"/>
                    <a:pt x="6773" y="10092"/>
                    <a:pt x="6807" y="10092"/>
                  </a:cubicBezTo>
                  <a:close/>
                  <a:moveTo>
                    <a:pt x="13045" y="10022"/>
                  </a:moveTo>
                  <a:cubicBezTo>
                    <a:pt x="13079" y="10022"/>
                    <a:pt x="13106" y="10116"/>
                    <a:pt x="13106" y="10232"/>
                  </a:cubicBezTo>
                  <a:cubicBezTo>
                    <a:pt x="13106" y="10349"/>
                    <a:pt x="13079" y="10443"/>
                    <a:pt x="13045" y="10443"/>
                  </a:cubicBezTo>
                  <a:cubicBezTo>
                    <a:pt x="13012" y="10443"/>
                    <a:pt x="12984" y="10349"/>
                    <a:pt x="12984" y="10232"/>
                  </a:cubicBezTo>
                  <a:cubicBezTo>
                    <a:pt x="12984" y="10116"/>
                    <a:pt x="13012" y="10022"/>
                    <a:pt x="13045" y="10022"/>
                  </a:cubicBezTo>
                  <a:close/>
                  <a:moveTo>
                    <a:pt x="4694" y="10022"/>
                  </a:moveTo>
                  <a:cubicBezTo>
                    <a:pt x="4728" y="10022"/>
                    <a:pt x="4755" y="10116"/>
                    <a:pt x="4755" y="10232"/>
                  </a:cubicBezTo>
                  <a:cubicBezTo>
                    <a:pt x="4755" y="10349"/>
                    <a:pt x="4728" y="10443"/>
                    <a:pt x="4694" y="10443"/>
                  </a:cubicBezTo>
                  <a:cubicBezTo>
                    <a:pt x="4660" y="10443"/>
                    <a:pt x="4633" y="10349"/>
                    <a:pt x="4633" y="10232"/>
                  </a:cubicBezTo>
                  <a:cubicBezTo>
                    <a:pt x="4633" y="10116"/>
                    <a:pt x="4660" y="10022"/>
                    <a:pt x="4694" y="10022"/>
                  </a:cubicBezTo>
                  <a:close/>
                  <a:moveTo>
                    <a:pt x="3292" y="9952"/>
                  </a:moveTo>
                  <a:cubicBezTo>
                    <a:pt x="3325" y="9952"/>
                    <a:pt x="3353" y="10046"/>
                    <a:pt x="3353" y="10162"/>
                  </a:cubicBezTo>
                  <a:cubicBezTo>
                    <a:pt x="3353" y="10278"/>
                    <a:pt x="3325" y="10373"/>
                    <a:pt x="3292" y="10373"/>
                  </a:cubicBezTo>
                  <a:cubicBezTo>
                    <a:pt x="3258" y="10373"/>
                    <a:pt x="3231" y="10278"/>
                    <a:pt x="3231" y="10162"/>
                  </a:cubicBezTo>
                  <a:cubicBezTo>
                    <a:pt x="3231" y="10046"/>
                    <a:pt x="3258" y="9952"/>
                    <a:pt x="3292" y="9952"/>
                  </a:cubicBezTo>
                  <a:close/>
                  <a:moveTo>
                    <a:pt x="772" y="9952"/>
                  </a:moveTo>
                  <a:cubicBezTo>
                    <a:pt x="806" y="9952"/>
                    <a:pt x="833" y="10046"/>
                    <a:pt x="833" y="10162"/>
                  </a:cubicBezTo>
                  <a:cubicBezTo>
                    <a:pt x="833" y="10278"/>
                    <a:pt x="806" y="10373"/>
                    <a:pt x="772" y="10373"/>
                  </a:cubicBezTo>
                  <a:cubicBezTo>
                    <a:pt x="738" y="10373"/>
                    <a:pt x="711" y="10278"/>
                    <a:pt x="711" y="10162"/>
                  </a:cubicBezTo>
                  <a:cubicBezTo>
                    <a:pt x="711" y="10046"/>
                    <a:pt x="738" y="9952"/>
                    <a:pt x="772" y="9952"/>
                  </a:cubicBezTo>
                  <a:close/>
                  <a:moveTo>
                    <a:pt x="10810" y="9881"/>
                  </a:moveTo>
                  <a:cubicBezTo>
                    <a:pt x="10844" y="9881"/>
                    <a:pt x="10871" y="9976"/>
                    <a:pt x="10871" y="10092"/>
                  </a:cubicBezTo>
                  <a:cubicBezTo>
                    <a:pt x="10871" y="10208"/>
                    <a:pt x="10844" y="10303"/>
                    <a:pt x="10810" y="10303"/>
                  </a:cubicBezTo>
                  <a:cubicBezTo>
                    <a:pt x="10776" y="10303"/>
                    <a:pt x="10749" y="10208"/>
                    <a:pt x="10749" y="10092"/>
                  </a:cubicBezTo>
                  <a:cubicBezTo>
                    <a:pt x="10749" y="9976"/>
                    <a:pt x="10776" y="9881"/>
                    <a:pt x="10810" y="9881"/>
                  </a:cubicBezTo>
                  <a:close/>
                  <a:moveTo>
                    <a:pt x="21031" y="9811"/>
                  </a:moveTo>
                  <a:cubicBezTo>
                    <a:pt x="21065" y="9811"/>
                    <a:pt x="21092" y="9906"/>
                    <a:pt x="21092" y="10022"/>
                  </a:cubicBezTo>
                  <a:cubicBezTo>
                    <a:pt x="21092" y="10138"/>
                    <a:pt x="21065" y="10232"/>
                    <a:pt x="21031" y="10232"/>
                  </a:cubicBezTo>
                  <a:cubicBezTo>
                    <a:pt x="20997" y="10232"/>
                    <a:pt x="20970" y="10138"/>
                    <a:pt x="20970" y="10022"/>
                  </a:cubicBezTo>
                  <a:cubicBezTo>
                    <a:pt x="20970" y="9906"/>
                    <a:pt x="20997" y="9811"/>
                    <a:pt x="21031" y="9811"/>
                  </a:cubicBezTo>
                  <a:close/>
                  <a:moveTo>
                    <a:pt x="20218" y="9741"/>
                  </a:moveTo>
                  <a:cubicBezTo>
                    <a:pt x="20252" y="9741"/>
                    <a:pt x="20279" y="9835"/>
                    <a:pt x="20279" y="9952"/>
                  </a:cubicBezTo>
                  <a:cubicBezTo>
                    <a:pt x="20279" y="10068"/>
                    <a:pt x="20252" y="10162"/>
                    <a:pt x="20218" y="10162"/>
                  </a:cubicBezTo>
                  <a:cubicBezTo>
                    <a:pt x="20185" y="10162"/>
                    <a:pt x="20157" y="10068"/>
                    <a:pt x="20157" y="9952"/>
                  </a:cubicBezTo>
                  <a:cubicBezTo>
                    <a:pt x="20157" y="9835"/>
                    <a:pt x="20185" y="9741"/>
                    <a:pt x="20218" y="9741"/>
                  </a:cubicBezTo>
                  <a:close/>
                  <a:moveTo>
                    <a:pt x="7437" y="9741"/>
                  </a:moveTo>
                  <a:cubicBezTo>
                    <a:pt x="7471" y="9741"/>
                    <a:pt x="7498" y="9835"/>
                    <a:pt x="7498" y="9952"/>
                  </a:cubicBezTo>
                  <a:cubicBezTo>
                    <a:pt x="7498" y="10068"/>
                    <a:pt x="7471" y="10162"/>
                    <a:pt x="7437" y="10162"/>
                  </a:cubicBezTo>
                  <a:cubicBezTo>
                    <a:pt x="7403" y="10162"/>
                    <a:pt x="7376" y="10068"/>
                    <a:pt x="7376" y="9952"/>
                  </a:cubicBezTo>
                  <a:cubicBezTo>
                    <a:pt x="7376" y="9835"/>
                    <a:pt x="7403" y="9741"/>
                    <a:pt x="7437" y="9741"/>
                  </a:cubicBezTo>
                  <a:close/>
                  <a:moveTo>
                    <a:pt x="5486" y="9741"/>
                  </a:moveTo>
                  <a:cubicBezTo>
                    <a:pt x="5520" y="9741"/>
                    <a:pt x="5547" y="9835"/>
                    <a:pt x="5547" y="9952"/>
                  </a:cubicBezTo>
                  <a:cubicBezTo>
                    <a:pt x="5547" y="10068"/>
                    <a:pt x="5520" y="10162"/>
                    <a:pt x="5486" y="10162"/>
                  </a:cubicBezTo>
                  <a:cubicBezTo>
                    <a:pt x="5453" y="10162"/>
                    <a:pt x="5425" y="10068"/>
                    <a:pt x="5425" y="9952"/>
                  </a:cubicBezTo>
                  <a:cubicBezTo>
                    <a:pt x="5425" y="9835"/>
                    <a:pt x="5453" y="9741"/>
                    <a:pt x="5486" y="9741"/>
                  </a:cubicBezTo>
                  <a:close/>
                  <a:moveTo>
                    <a:pt x="4064" y="9741"/>
                  </a:moveTo>
                  <a:cubicBezTo>
                    <a:pt x="4098" y="9741"/>
                    <a:pt x="4125" y="9835"/>
                    <a:pt x="4125" y="9952"/>
                  </a:cubicBezTo>
                  <a:cubicBezTo>
                    <a:pt x="4125" y="10068"/>
                    <a:pt x="4098" y="10162"/>
                    <a:pt x="4064" y="10162"/>
                  </a:cubicBezTo>
                  <a:cubicBezTo>
                    <a:pt x="4030" y="10162"/>
                    <a:pt x="4003" y="10068"/>
                    <a:pt x="4003" y="9952"/>
                  </a:cubicBezTo>
                  <a:cubicBezTo>
                    <a:pt x="4003" y="9835"/>
                    <a:pt x="4030" y="9741"/>
                    <a:pt x="4064" y="9741"/>
                  </a:cubicBezTo>
                  <a:close/>
                  <a:moveTo>
                    <a:pt x="8351" y="9671"/>
                  </a:moveTo>
                  <a:cubicBezTo>
                    <a:pt x="8385" y="9671"/>
                    <a:pt x="8412" y="9765"/>
                    <a:pt x="8412" y="9881"/>
                  </a:cubicBezTo>
                  <a:cubicBezTo>
                    <a:pt x="8412" y="9998"/>
                    <a:pt x="8385" y="10092"/>
                    <a:pt x="8351" y="10092"/>
                  </a:cubicBezTo>
                  <a:cubicBezTo>
                    <a:pt x="8318" y="10092"/>
                    <a:pt x="8290" y="9998"/>
                    <a:pt x="8290" y="9881"/>
                  </a:cubicBezTo>
                  <a:cubicBezTo>
                    <a:pt x="8290" y="9765"/>
                    <a:pt x="8318" y="9671"/>
                    <a:pt x="8351" y="9671"/>
                  </a:cubicBezTo>
                  <a:close/>
                  <a:moveTo>
                    <a:pt x="11664" y="9601"/>
                  </a:moveTo>
                  <a:cubicBezTo>
                    <a:pt x="11697" y="9601"/>
                    <a:pt x="11725" y="9695"/>
                    <a:pt x="11725" y="9811"/>
                  </a:cubicBezTo>
                  <a:cubicBezTo>
                    <a:pt x="11725" y="9928"/>
                    <a:pt x="11697" y="10022"/>
                    <a:pt x="11664" y="10022"/>
                  </a:cubicBezTo>
                  <a:cubicBezTo>
                    <a:pt x="11630" y="10022"/>
                    <a:pt x="11603" y="9928"/>
                    <a:pt x="11603" y="9811"/>
                  </a:cubicBezTo>
                  <a:cubicBezTo>
                    <a:pt x="11603" y="9695"/>
                    <a:pt x="11630" y="9601"/>
                    <a:pt x="11664" y="9601"/>
                  </a:cubicBezTo>
                  <a:close/>
                  <a:moveTo>
                    <a:pt x="6340" y="9601"/>
                  </a:moveTo>
                  <a:cubicBezTo>
                    <a:pt x="6373" y="9601"/>
                    <a:pt x="6401" y="9695"/>
                    <a:pt x="6401" y="9811"/>
                  </a:cubicBezTo>
                  <a:cubicBezTo>
                    <a:pt x="6401" y="9928"/>
                    <a:pt x="6373" y="10022"/>
                    <a:pt x="6340" y="10022"/>
                  </a:cubicBezTo>
                  <a:cubicBezTo>
                    <a:pt x="6306" y="10022"/>
                    <a:pt x="6279" y="9928"/>
                    <a:pt x="6279" y="9811"/>
                  </a:cubicBezTo>
                  <a:cubicBezTo>
                    <a:pt x="6279" y="9695"/>
                    <a:pt x="6306" y="9601"/>
                    <a:pt x="6340" y="9601"/>
                  </a:cubicBezTo>
                  <a:close/>
                  <a:moveTo>
                    <a:pt x="9550" y="9531"/>
                  </a:moveTo>
                  <a:cubicBezTo>
                    <a:pt x="9584" y="9531"/>
                    <a:pt x="9611" y="9625"/>
                    <a:pt x="9611" y="9741"/>
                  </a:cubicBezTo>
                  <a:cubicBezTo>
                    <a:pt x="9611" y="9857"/>
                    <a:pt x="9584" y="9952"/>
                    <a:pt x="9550" y="9952"/>
                  </a:cubicBezTo>
                  <a:cubicBezTo>
                    <a:pt x="9517" y="9952"/>
                    <a:pt x="9489" y="9857"/>
                    <a:pt x="9489" y="9741"/>
                  </a:cubicBezTo>
                  <a:cubicBezTo>
                    <a:pt x="9489" y="9625"/>
                    <a:pt x="9517" y="9531"/>
                    <a:pt x="9550" y="9531"/>
                  </a:cubicBezTo>
                  <a:close/>
                  <a:moveTo>
                    <a:pt x="8778" y="9531"/>
                  </a:moveTo>
                  <a:cubicBezTo>
                    <a:pt x="8812" y="9531"/>
                    <a:pt x="8839" y="9625"/>
                    <a:pt x="8839" y="9741"/>
                  </a:cubicBezTo>
                  <a:cubicBezTo>
                    <a:pt x="8839" y="9857"/>
                    <a:pt x="8812" y="9952"/>
                    <a:pt x="8778" y="9952"/>
                  </a:cubicBezTo>
                  <a:cubicBezTo>
                    <a:pt x="8745" y="9952"/>
                    <a:pt x="8717" y="9857"/>
                    <a:pt x="8717" y="9741"/>
                  </a:cubicBezTo>
                  <a:cubicBezTo>
                    <a:pt x="8717" y="9625"/>
                    <a:pt x="8745" y="9531"/>
                    <a:pt x="8778" y="9531"/>
                  </a:cubicBezTo>
                  <a:close/>
                  <a:moveTo>
                    <a:pt x="7803" y="9531"/>
                  </a:moveTo>
                  <a:cubicBezTo>
                    <a:pt x="7836" y="9531"/>
                    <a:pt x="7864" y="9625"/>
                    <a:pt x="7864" y="9741"/>
                  </a:cubicBezTo>
                  <a:cubicBezTo>
                    <a:pt x="7864" y="9857"/>
                    <a:pt x="7836" y="9952"/>
                    <a:pt x="7803" y="9952"/>
                  </a:cubicBezTo>
                  <a:cubicBezTo>
                    <a:pt x="7769" y="9952"/>
                    <a:pt x="7742" y="9857"/>
                    <a:pt x="7742" y="9741"/>
                  </a:cubicBezTo>
                  <a:cubicBezTo>
                    <a:pt x="7742" y="9625"/>
                    <a:pt x="7769" y="9531"/>
                    <a:pt x="7803" y="9531"/>
                  </a:cubicBezTo>
                  <a:close/>
                  <a:moveTo>
                    <a:pt x="2052" y="9531"/>
                  </a:moveTo>
                  <a:cubicBezTo>
                    <a:pt x="2086" y="9531"/>
                    <a:pt x="2113" y="9625"/>
                    <a:pt x="2113" y="9741"/>
                  </a:cubicBezTo>
                  <a:cubicBezTo>
                    <a:pt x="2113" y="9857"/>
                    <a:pt x="2086" y="9952"/>
                    <a:pt x="2052" y="9952"/>
                  </a:cubicBezTo>
                  <a:cubicBezTo>
                    <a:pt x="2019" y="9952"/>
                    <a:pt x="1991" y="9857"/>
                    <a:pt x="1991" y="9741"/>
                  </a:cubicBezTo>
                  <a:cubicBezTo>
                    <a:pt x="1991" y="9625"/>
                    <a:pt x="2019" y="9531"/>
                    <a:pt x="2052" y="9531"/>
                  </a:cubicBezTo>
                  <a:close/>
                  <a:moveTo>
                    <a:pt x="11135" y="9250"/>
                  </a:moveTo>
                  <a:cubicBezTo>
                    <a:pt x="11169" y="9250"/>
                    <a:pt x="11196" y="9344"/>
                    <a:pt x="11196" y="9460"/>
                  </a:cubicBezTo>
                  <a:cubicBezTo>
                    <a:pt x="11196" y="9577"/>
                    <a:pt x="11169" y="9671"/>
                    <a:pt x="11135" y="9671"/>
                  </a:cubicBezTo>
                  <a:cubicBezTo>
                    <a:pt x="11102" y="9671"/>
                    <a:pt x="11074" y="9577"/>
                    <a:pt x="11074" y="9460"/>
                  </a:cubicBezTo>
                  <a:cubicBezTo>
                    <a:pt x="11074" y="9344"/>
                    <a:pt x="11102" y="9250"/>
                    <a:pt x="11135" y="9250"/>
                  </a:cubicBezTo>
                  <a:close/>
                  <a:moveTo>
                    <a:pt x="2906" y="9250"/>
                  </a:moveTo>
                  <a:cubicBezTo>
                    <a:pt x="2939" y="9250"/>
                    <a:pt x="2967" y="9344"/>
                    <a:pt x="2967" y="9460"/>
                  </a:cubicBezTo>
                  <a:cubicBezTo>
                    <a:pt x="2967" y="9577"/>
                    <a:pt x="2939" y="9671"/>
                    <a:pt x="2906" y="9671"/>
                  </a:cubicBezTo>
                  <a:cubicBezTo>
                    <a:pt x="2872" y="9671"/>
                    <a:pt x="2845" y="9577"/>
                    <a:pt x="2845" y="9460"/>
                  </a:cubicBezTo>
                  <a:cubicBezTo>
                    <a:pt x="2845" y="9344"/>
                    <a:pt x="2872" y="9250"/>
                    <a:pt x="2906" y="9250"/>
                  </a:cubicBezTo>
                  <a:close/>
                  <a:moveTo>
                    <a:pt x="4389" y="9180"/>
                  </a:moveTo>
                  <a:cubicBezTo>
                    <a:pt x="4423" y="9180"/>
                    <a:pt x="4450" y="9274"/>
                    <a:pt x="4450" y="9390"/>
                  </a:cubicBezTo>
                  <a:cubicBezTo>
                    <a:pt x="4450" y="9507"/>
                    <a:pt x="4423" y="9601"/>
                    <a:pt x="4389" y="9601"/>
                  </a:cubicBezTo>
                  <a:cubicBezTo>
                    <a:pt x="4355" y="9601"/>
                    <a:pt x="4328" y="9507"/>
                    <a:pt x="4328" y="9390"/>
                  </a:cubicBezTo>
                  <a:cubicBezTo>
                    <a:pt x="4328" y="9274"/>
                    <a:pt x="4355" y="9180"/>
                    <a:pt x="4389" y="9180"/>
                  </a:cubicBezTo>
                  <a:close/>
                  <a:moveTo>
                    <a:pt x="1097" y="9180"/>
                  </a:moveTo>
                  <a:cubicBezTo>
                    <a:pt x="1131" y="9180"/>
                    <a:pt x="1158" y="9274"/>
                    <a:pt x="1158" y="9390"/>
                  </a:cubicBezTo>
                  <a:cubicBezTo>
                    <a:pt x="1158" y="9507"/>
                    <a:pt x="1131" y="9601"/>
                    <a:pt x="1097" y="9601"/>
                  </a:cubicBezTo>
                  <a:cubicBezTo>
                    <a:pt x="1064" y="9601"/>
                    <a:pt x="1036" y="9507"/>
                    <a:pt x="1036" y="9390"/>
                  </a:cubicBezTo>
                  <a:cubicBezTo>
                    <a:pt x="1036" y="9274"/>
                    <a:pt x="1064" y="9180"/>
                    <a:pt x="1097" y="9180"/>
                  </a:cubicBezTo>
                  <a:close/>
                  <a:moveTo>
                    <a:pt x="12700" y="9110"/>
                  </a:moveTo>
                  <a:cubicBezTo>
                    <a:pt x="12734" y="9110"/>
                    <a:pt x="12761" y="9204"/>
                    <a:pt x="12761" y="9320"/>
                  </a:cubicBezTo>
                  <a:cubicBezTo>
                    <a:pt x="12761" y="9436"/>
                    <a:pt x="12734" y="9531"/>
                    <a:pt x="12700" y="9531"/>
                  </a:cubicBezTo>
                  <a:cubicBezTo>
                    <a:pt x="12666" y="9531"/>
                    <a:pt x="12639" y="9436"/>
                    <a:pt x="12639" y="9320"/>
                  </a:cubicBezTo>
                  <a:cubicBezTo>
                    <a:pt x="12639" y="9204"/>
                    <a:pt x="12666" y="9110"/>
                    <a:pt x="12700" y="9110"/>
                  </a:cubicBezTo>
                  <a:close/>
                  <a:moveTo>
                    <a:pt x="5060" y="9110"/>
                  </a:moveTo>
                  <a:cubicBezTo>
                    <a:pt x="5093" y="9110"/>
                    <a:pt x="5121" y="9204"/>
                    <a:pt x="5121" y="9320"/>
                  </a:cubicBezTo>
                  <a:cubicBezTo>
                    <a:pt x="5121" y="9436"/>
                    <a:pt x="5093" y="9531"/>
                    <a:pt x="5060" y="9531"/>
                  </a:cubicBezTo>
                  <a:cubicBezTo>
                    <a:pt x="5026" y="9531"/>
                    <a:pt x="4999" y="9436"/>
                    <a:pt x="4999" y="9320"/>
                  </a:cubicBezTo>
                  <a:cubicBezTo>
                    <a:pt x="4999" y="9204"/>
                    <a:pt x="5026" y="9110"/>
                    <a:pt x="5060" y="9110"/>
                  </a:cubicBezTo>
                  <a:close/>
                  <a:moveTo>
                    <a:pt x="12253" y="8969"/>
                  </a:moveTo>
                  <a:cubicBezTo>
                    <a:pt x="12287" y="8969"/>
                    <a:pt x="12314" y="9064"/>
                    <a:pt x="12314" y="9180"/>
                  </a:cubicBezTo>
                  <a:cubicBezTo>
                    <a:pt x="12314" y="9296"/>
                    <a:pt x="12287" y="9390"/>
                    <a:pt x="12253" y="9390"/>
                  </a:cubicBezTo>
                  <a:cubicBezTo>
                    <a:pt x="12219" y="9390"/>
                    <a:pt x="12192" y="9296"/>
                    <a:pt x="12192" y="9180"/>
                  </a:cubicBezTo>
                  <a:cubicBezTo>
                    <a:pt x="12192" y="9064"/>
                    <a:pt x="12219" y="8969"/>
                    <a:pt x="12253" y="8969"/>
                  </a:cubicBezTo>
                  <a:close/>
                  <a:moveTo>
                    <a:pt x="10526" y="8969"/>
                  </a:moveTo>
                  <a:cubicBezTo>
                    <a:pt x="10559" y="8969"/>
                    <a:pt x="10587" y="9064"/>
                    <a:pt x="10587" y="9180"/>
                  </a:cubicBezTo>
                  <a:cubicBezTo>
                    <a:pt x="10587" y="9296"/>
                    <a:pt x="10559" y="9390"/>
                    <a:pt x="10526" y="9390"/>
                  </a:cubicBezTo>
                  <a:cubicBezTo>
                    <a:pt x="10492" y="9390"/>
                    <a:pt x="10465" y="9296"/>
                    <a:pt x="10465" y="9180"/>
                  </a:cubicBezTo>
                  <a:cubicBezTo>
                    <a:pt x="10465" y="9064"/>
                    <a:pt x="10492" y="8969"/>
                    <a:pt x="10526" y="8969"/>
                  </a:cubicBezTo>
                  <a:close/>
                  <a:moveTo>
                    <a:pt x="2418" y="8969"/>
                  </a:moveTo>
                  <a:cubicBezTo>
                    <a:pt x="2452" y="8969"/>
                    <a:pt x="2479" y="9064"/>
                    <a:pt x="2479" y="9180"/>
                  </a:cubicBezTo>
                  <a:cubicBezTo>
                    <a:pt x="2479" y="9296"/>
                    <a:pt x="2452" y="9390"/>
                    <a:pt x="2418" y="9390"/>
                  </a:cubicBezTo>
                  <a:cubicBezTo>
                    <a:pt x="2384" y="9390"/>
                    <a:pt x="2357" y="9296"/>
                    <a:pt x="2357" y="9180"/>
                  </a:cubicBezTo>
                  <a:cubicBezTo>
                    <a:pt x="2357" y="9064"/>
                    <a:pt x="2384" y="8969"/>
                    <a:pt x="2418" y="8969"/>
                  </a:cubicBezTo>
                  <a:close/>
                  <a:moveTo>
                    <a:pt x="10099" y="8899"/>
                  </a:moveTo>
                  <a:cubicBezTo>
                    <a:pt x="10133" y="8899"/>
                    <a:pt x="10160" y="8993"/>
                    <a:pt x="10160" y="9110"/>
                  </a:cubicBezTo>
                  <a:cubicBezTo>
                    <a:pt x="10160" y="9226"/>
                    <a:pt x="10133" y="9320"/>
                    <a:pt x="10099" y="9320"/>
                  </a:cubicBezTo>
                  <a:cubicBezTo>
                    <a:pt x="10065" y="9320"/>
                    <a:pt x="10038" y="9226"/>
                    <a:pt x="10038" y="9110"/>
                  </a:cubicBezTo>
                  <a:cubicBezTo>
                    <a:pt x="10038" y="8993"/>
                    <a:pt x="10065" y="8899"/>
                    <a:pt x="10099" y="8899"/>
                  </a:cubicBezTo>
                  <a:close/>
                  <a:moveTo>
                    <a:pt x="5872" y="8899"/>
                  </a:moveTo>
                  <a:cubicBezTo>
                    <a:pt x="5906" y="8899"/>
                    <a:pt x="5933" y="8993"/>
                    <a:pt x="5933" y="9110"/>
                  </a:cubicBezTo>
                  <a:cubicBezTo>
                    <a:pt x="5933" y="9226"/>
                    <a:pt x="5906" y="9320"/>
                    <a:pt x="5872" y="9320"/>
                  </a:cubicBezTo>
                  <a:cubicBezTo>
                    <a:pt x="5839" y="9320"/>
                    <a:pt x="5811" y="9226"/>
                    <a:pt x="5811" y="9110"/>
                  </a:cubicBezTo>
                  <a:cubicBezTo>
                    <a:pt x="5811" y="8993"/>
                    <a:pt x="5839" y="8899"/>
                    <a:pt x="5872" y="8899"/>
                  </a:cubicBezTo>
                  <a:close/>
                  <a:moveTo>
                    <a:pt x="19832" y="8829"/>
                  </a:moveTo>
                  <a:cubicBezTo>
                    <a:pt x="19866" y="8829"/>
                    <a:pt x="19893" y="8923"/>
                    <a:pt x="19893" y="9039"/>
                  </a:cubicBezTo>
                  <a:cubicBezTo>
                    <a:pt x="19893" y="9156"/>
                    <a:pt x="19866" y="9250"/>
                    <a:pt x="19832" y="9250"/>
                  </a:cubicBezTo>
                  <a:cubicBezTo>
                    <a:pt x="19799" y="9250"/>
                    <a:pt x="19771" y="9156"/>
                    <a:pt x="19771" y="9039"/>
                  </a:cubicBezTo>
                  <a:cubicBezTo>
                    <a:pt x="19771" y="8923"/>
                    <a:pt x="19799" y="8829"/>
                    <a:pt x="19832" y="8829"/>
                  </a:cubicBezTo>
                  <a:close/>
                  <a:moveTo>
                    <a:pt x="9083" y="8829"/>
                  </a:moveTo>
                  <a:cubicBezTo>
                    <a:pt x="9117" y="8829"/>
                    <a:pt x="9144" y="8923"/>
                    <a:pt x="9144" y="9039"/>
                  </a:cubicBezTo>
                  <a:cubicBezTo>
                    <a:pt x="9144" y="9156"/>
                    <a:pt x="9117" y="9250"/>
                    <a:pt x="9083" y="9250"/>
                  </a:cubicBezTo>
                  <a:cubicBezTo>
                    <a:pt x="9049" y="9250"/>
                    <a:pt x="9022" y="9156"/>
                    <a:pt x="9022" y="9039"/>
                  </a:cubicBezTo>
                  <a:cubicBezTo>
                    <a:pt x="9022" y="8923"/>
                    <a:pt x="9049" y="8829"/>
                    <a:pt x="9083" y="8829"/>
                  </a:cubicBezTo>
                  <a:close/>
                  <a:moveTo>
                    <a:pt x="3617" y="8829"/>
                  </a:moveTo>
                  <a:cubicBezTo>
                    <a:pt x="3651" y="8829"/>
                    <a:pt x="3678" y="8923"/>
                    <a:pt x="3678" y="9039"/>
                  </a:cubicBezTo>
                  <a:cubicBezTo>
                    <a:pt x="3678" y="9156"/>
                    <a:pt x="3651" y="9250"/>
                    <a:pt x="3617" y="9250"/>
                  </a:cubicBezTo>
                  <a:cubicBezTo>
                    <a:pt x="3583" y="9250"/>
                    <a:pt x="3556" y="9156"/>
                    <a:pt x="3556" y="9039"/>
                  </a:cubicBezTo>
                  <a:cubicBezTo>
                    <a:pt x="3556" y="8923"/>
                    <a:pt x="3583" y="8829"/>
                    <a:pt x="3617" y="8829"/>
                  </a:cubicBezTo>
                  <a:close/>
                  <a:moveTo>
                    <a:pt x="13309" y="8759"/>
                  </a:moveTo>
                  <a:cubicBezTo>
                    <a:pt x="13343" y="8759"/>
                    <a:pt x="13370" y="8853"/>
                    <a:pt x="13370" y="8969"/>
                  </a:cubicBezTo>
                  <a:cubicBezTo>
                    <a:pt x="13370" y="9086"/>
                    <a:pt x="13343" y="9180"/>
                    <a:pt x="13309" y="9180"/>
                  </a:cubicBezTo>
                  <a:cubicBezTo>
                    <a:pt x="13276" y="9180"/>
                    <a:pt x="13249" y="9086"/>
                    <a:pt x="13249" y="8969"/>
                  </a:cubicBezTo>
                  <a:cubicBezTo>
                    <a:pt x="13249" y="8853"/>
                    <a:pt x="13276" y="8759"/>
                    <a:pt x="13309" y="8759"/>
                  </a:cubicBezTo>
                  <a:close/>
                  <a:moveTo>
                    <a:pt x="7153" y="8759"/>
                  </a:moveTo>
                  <a:cubicBezTo>
                    <a:pt x="7186" y="8759"/>
                    <a:pt x="7214" y="8853"/>
                    <a:pt x="7214" y="8969"/>
                  </a:cubicBezTo>
                  <a:cubicBezTo>
                    <a:pt x="7214" y="9086"/>
                    <a:pt x="7186" y="9180"/>
                    <a:pt x="7153" y="9180"/>
                  </a:cubicBezTo>
                  <a:cubicBezTo>
                    <a:pt x="7119" y="9180"/>
                    <a:pt x="7092" y="9086"/>
                    <a:pt x="7092" y="8969"/>
                  </a:cubicBezTo>
                  <a:cubicBezTo>
                    <a:pt x="7092" y="8853"/>
                    <a:pt x="7119" y="8759"/>
                    <a:pt x="7153" y="8759"/>
                  </a:cubicBezTo>
                  <a:close/>
                  <a:moveTo>
                    <a:pt x="6787" y="8759"/>
                  </a:moveTo>
                  <a:cubicBezTo>
                    <a:pt x="6820" y="8759"/>
                    <a:pt x="6848" y="8853"/>
                    <a:pt x="6848" y="8969"/>
                  </a:cubicBezTo>
                  <a:cubicBezTo>
                    <a:pt x="6848" y="9086"/>
                    <a:pt x="6820" y="9180"/>
                    <a:pt x="6787" y="9180"/>
                  </a:cubicBezTo>
                  <a:cubicBezTo>
                    <a:pt x="6753" y="9180"/>
                    <a:pt x="6726" y="9086"/>
                    <a:pt x="6726" y="8969"/>
                  </a:cubicBezTo>
                  <a:cubicBezTo>
                    <a:pt x="6726" y="8853"/>
                    <a:pt x="6753" y="8759"/>
                    <a:pt x="6787" y="8759"/>
                  </a:cubicBezTo>
                  <a:close/>
                  <a:moveTo>
                    <a:pt x="20686" y="8618"/>
                  </a:moveTo>
                  <a:cubicBezTo>
                    <a:pt x="20719" y="8618"/>
                    <a:pt x="20747" y="8713"/>
                    <a:pt x="20747" y="8829"/>
                  </a:cubicBezTo>
                  <a:cubicBezTo>
                    <a:pt x="20747" y="8945"/>
                    <a:pt x="20719" y="9039"/>
                    <a:pt x="20686" y="9039"/>
                  </a:cubicBezTo>
                  <a:cubicBezTo>
                    <a:pt x="20652" y="9039"/>
                    <a:pt x="20625" y="8945"/>
                    <a:pt x="20625" y="8829"/>
                  </a:cubicBezTo>
                  <a:cubicBezTo>
                    <a:pt x="20625" y="8713"/>
                    <a:pt x="20652" y="8618"/>
                    <a:pt x="20686" y="8618"/>
                  </a:cubicBezTo>
                  <a:close/>
                  <a:moveTo>
                    <a:pt x="8108" y="8618"/>
                  </a:moveTo>
                  <a:cubicBezTo>
                    <a:pt x="8141" y="8618"/>
                    <a:pt x="8169" y="8713"/>
                    <a:pt x="8169" y="8829"/>
                  </a:cubicBezTo>
                  <a:cubicBezTo>
                    <a:pt x="8169" y="8945"/>
                    <a:pt x="8141" y="9039"/>
                    <a:pt x="8108" y="9039"/>
                  </a:cubicBezTo>
                  <a:cubicBezTo>
                    <a:pt x="8074" y="9039"/>
                    <a:pt x="8047" y="8945"/>
                    <a:pt x="8047" y="8829"/>
                  </a:cubicBezTo>
                  <a:cubicBezTo>
                    <a:pt x="8047" y="8713"/>
                    <a:pt x="8074" y="8618"/>
                    <a:pt x="8108" y="8618"/>
                  </a:cubicBezTo>
                  <a:close/>
                  <a:moveTo>
                    <a:pt x="1768" y="8548"/>
                  </a:moveTo>
                  <a:cubicBezTo>
                    <a:pt x="1801" y="8548"/>
                    <a:pt x="1829" y="8642"/>
                    <a:pt x="1829" y="8759"/>
                  </a:cubicBezTo>
                  <a:cubicBezTo>
                    <a:pt x="1829" y="8875"/>
                    <a:pt x="1801" y="8969"/>
                    <a:pt x="1768" y="8969"/>
                  </a:cubicBezTo>
                  <a:cubicBezTo>
                    <a:pt x="1734" y="8969"/>
                    <a:pt x="1707" y="8875"/>
                    <a:pt x="1707" y="8759"/>
                  </a:cubicBezTo>
                  <a:cubicBezTo>
                    <a:pt x="1707" y="8642"/>
                    <a:pt x="1734" y="8548"/>
                    <a:pt x="1768" y="8548"/>
                  </a:cubicBezTo>
                  <a:close/>
                  <a:moveTo>
                    <a:pt x="1402" y="8548"/>
                  </a:moveTo>
                  <a:cubicBezTo>
                    <a:pt x="1436" y="8548"/>
                    <a:pt x="1463" y="8642"/>
                    <a:pt x="1463" y="8759"/>
                  </a:cubicBezTo>
                  <a:cubicBezTo>
                    <a:pt x="1463" y="8875"/>
                    <a:pt x="1436" y="8969"/>
                    <a:pt x="1402" y="8969"/>
                  </a:cubicBezTo>
                  <a:cubicBezTo>
                    <a:pt x="1368" y="8969"/>
                    <a:pt x="1341" y="8875"/>
                    <a:pt x="1341" y="8759"/>
                  </a:cubicBezTo>
                  <a:cubicBezTo>
                    <a:pt x="1341" y="8642"/>
                    <a:pt x="1368" y="8548"/>
                    <a:pt x="1402" y="8548"/>
                  </a:cubicBezTo>
                  <a:close/>
                  <a:moveTo>
                    <a:pt x="21092" y="8478"/>
                  </a:moveTo>
                  <a:cubicBezTo>
                    <a:pt x="21126" y="8478"/>
                    <a:pt x="21153" y="8572"/>
                    <a:pt x="21153" y="8689"/>
                  </a:cubicBezTo>
                  <a:cubicBezTo>
                    <a:pt x="21153" y="8805"/>
                    <a:pt x="21126" y="8899"/>
                    <a:pt x="21092" y="8899"/>
                  </a:cubicBezTo>
                  <a:cubicBezTo>
                    <a:pt x="21058" y="8899"/>
                    <a:pt x="21031" y="8805"/>
                    <a:pt x="21031" y="8689"/>
                  </a:cubicBezTo>
                  <a:cubicBezTo>
                    <a:pt x="21031" y="8572"/>
                    <a:pt x="21058" y="8478"/>
                    <a:pt x="21092" y="8478"/>
                  </a:cubicBezTo>
                  <a:close/>
                  <a:moveTo>
                    <a:pt x="3251" y="8478"/>
                  </a:moveTo>
                  <a:cubicBezTo>
                    <a:pt x="3285" y="8478"/>
                    <a:pt x="3312" y="8572"/>
                    <a:pt x="3312" y="8689"/>
                  </a:cubicBezTo>
                  <a:cubicBezTo>
                    <a:pt x="3312" y="8805"/>
                    <a:pt x="3285" y="8899"/>
                    <a:pt x="3251" y="8899"/>
                  </a:cubicBezTo>
                  <a:cubicBezTo>
                    <a:pt x="3218" y="8899"/>
                    <a:pt x="3190" y="8805"/>
                    <a:pt x="3190" y="8689"/>
                  </a:cubicBezTo>
                  <a:cubicBezTo>
                    <a:pt x="3190" y="8572"/>
                    <a:pt x="3218" y="8478"/>
                    <a:pt x="3251" y="8478"/>
                  </a:cubicBezTo>
                  <a:close/>
                  <a:moveTo>
                    <a:pt x="11501" y="8408"/>
                  </a:moveTo>
                  <a:cubicBezTo>
                    <a:pt x="11535" y="8408"/>
                    <a:pt x="11562" y="8502"/>
                    <a:pt x="11562" y="8618"/>
                  </a:cubicBezTo>
                  <a:cubicBezTo>
                    <a:pt x="11562" y="8735"/>
                    <a:pt x="11535" y="8829"/>
                    <a:pt x="11501" y="8829"/>
                  </a:cubicBezTo>
                  <a:cubicBezTo>
                    <a:pt x="11467" y="8829"/>
                    <a:pt x="11440" y="8735"/>
                    <a:pt x="11440" y="8618"/>
                  </a:cubicBezTo>
                  <a:cubicBezTo>
                    <a:pt x="11440" y="8502"/>
                    <a:pt x="11467" y="8408"/>
                    <a:pt x="11501" y="8408"/>
                  </a:cubicBezTo>
                  <a:close/>
                  <a:moveTo>
                    <a:pt x="20300" y="8338"/>
                  </a:moveTo>
                  <a:cubicBezTo>
                    <a:pt x="20333" y="8338"/>
                    <a:pt x="20360" y="8432"/>
                    <a:pt x="20360" y="8548"/>
                  </a:cubicBezTo>
                  <a:cubicBezTo>
                    <a:pt x="20360" y="8664"/>
                    <a:pt x="20333" y="8759"/>
                    <a:pt x="20300" y="8759"/>
                  </a:cubicBezTo>
                  <a:cubicBezTo>
                    <a:pt x="20266" y="8759"/>
                    <a:pt x="20239" y="8664"/>
                    <a:pt x="20239" y="8548"/>
                  </a:cubicBezTo>
                  <a:cubicBezTo>
                    <a:pt x="20239" y="8432"/>
                    <a:pt x="20266" y="8338"/>
                    <a:pt x="20300" y="8338"/>
                  </a:cubicBezTo>
                  <a:close/>
                  <a:moveTo>
                    <a:pt x="5446" y="8338"/>
                  </a:moveTo>
                  <a:cubicBezTo>
                    <a:pt x="5479" y="8338"/>
                    <a:pt x="5507" y="8432"/>
                    <a:pt x="5507" y="8548"/>
                  </a:cubicBezTo>
                  <a:cubicBezTo>
                    <a:pt x="5507" y="8664"/>
                    <a:pt x="5479" y="8759"/>
                    <a:pt x="5446" y="8759"/>
                  </a:cubicBezTo>
                  <a:cubicBezTo>
                    <a:pt x="5412" y="8759"/>
                    <a:pt x="5385" y="8664"/>
                    <a:pt x="5385" y="8548"/>
                  </a:cubicBezTo>
                  <a:cubicBezTo>
                    <a:pt x="5385" y="8432"/>
                    <a:pt x="5412" y="8338"/>
                    <a:pt x="5446" y="8338"/>
                  </a:cubicBezTo>
                  <a:close/>
                  <a:moveTo>
                    <a:pt x="11907" y="8268"/>
                  </a:moveTo>
                  <a:cubicBezTo>
                    <a:pt x="11941" y="8268"/>
                    <a:pt x="11968" y="8362"/>
                    <a:pt x="11968" y="8478"/>
                  </a:cubicBezTo>
                  <a:cubicBezTo>
                    <a:pt x="11968" y="8594"/>
                    <a:pt x="11941" y="8689"/>
                    <a:pt x="11907" y="8689"/>
                  </a:cubicBezTo>
                  <a:cubicBezTo>
                    <a:pt x="11874" y="8689"/>
                    <a:pt x="11846" y="8594"/>
                    <a:pt x="11846" y="8478"/>
                  </a:cubicBezTo>
                  <a:cubicBezTo>
                    <a:pt x="11846" y="8362"/>
                    <a:pt x="11874" y="8268"/>
                    <a:pt x="11907" y="8268"/>
                  </a:cubicBezTo>
                  <a:close/>
                  <a:moveTo>
                    <a:pt x="9794" y="8197"/>
                  </a:moveTo>
                  <a:cubicBezTo>
                    <a:pt x="9828" y="8197"/>
                    <a:pt x="9855" y="8292"/>
                    <a:pt x="9855" y="8408"/>
                  </a:cubicBezTo>
                  <a:cubicBezTo>
                    <a:pt x="9855" y="8524"/>
                    <a:pt x="9828" y="8618"/>
                    <a:pt x="9794" y="8618"/>
                  </a:cubicBezTo>
                  <a:cubicBezTo>
                    <a:pt x="9760" y="8618"/>
                    <a:pt x="9733" y="8524"/>
                    <a:pt x="9733" y="8408"/>
                  </a:cubicBezTo>
                  <a:cubicBezTo>
                    <a:pt x="9733" y="8292"/>
                    <a:pt x="9760" y="8197"/>
                    <a:pt x="9794" y="8197"/>
                  </a:cubicBezTo>
                  <a:close/>
                  <a:moveTo>
                    <a:pt x="8616" y="8197"/>
                  </a:moveTo>
                  <a:cubicBezTo>
                    <a:pt x="8649" y="8197"/>
                    <a:pt x="8677" y="8292"/>
                    <a:pt x="8677" y="8408"/>
                  </a:cubicBezTo>
                  <a:cubicBezTo>
                    <a:pt x="8677" y="8524"/>
                    <a:pt x="8649" y="8618"/>
                    <a:pt x="8616" y="8618"/>
                  </a:cubicBezTo>
                  <a:cubicBezTo>
                    <a:pt x="8582" y="8618"/>
                    <a:pt x="8555" y="8524"/>
                    <a:pt x="8555" y="8408"/>
                  </a:cubicBezTo>
                  <a:cubicBezTo>
                    <a:pt x="8555" y="8292"/>
                    <a:pt x="8582" y="8197"/>
                    <a:pt x="8616" y="8197"/>
                  </a:cubicBezTo>
                  <a:close/>
                  <a:moveTo>
                    <a:pt x="7579" y="8197"/>
                  </a:moveTo>
                  <a:cubicBezTo>
                    <a:pt x="7613" y="8197"/>
                    <a:pt x="7640" y="8292"/>
                    <a:pt x="7640" y="8408"/>
                  </a:cubicBezTo>
                  <a:cubicBezTo>
                    <a:pt x="7640" y="8524"/>
                    <a:pt x="7613" y="8618"/>
                    <a:pt x="7579" y="8618"/>
                  </a:cubicBezTo>
                  <a:cubicBezTo>
                    <a:pt x="7546" y="8618"/>
                    <a:pt x="7518" y="8524"/>
                    <a:pt x="7518" y="8408"/>
                  </a:cubicBezTo>
                  <a:cubicBezTo>
                    <a:pt x="7518" y="8292"/>
                    <a:pt x="7546" y="8197"/>
                    <a:pt x="7579" y="8197"/>
                  </a:cubicBezTo>
                  <a:close/>
                  <a:moveTo>
                    <a:pt x="4775" y="8197"/>
                  </a:moveTo>
                  <a:cubicBezTo>
                    <a:pt x="4809" y="8197"/>
                    <a:pt x="4836" y="8292"/>
                    <a:pt x="4836" y="8408"/>
                  </a:cubicBezTo>
                  <a:cubicBezTo>
                    <a:pt x="4836" y="8524"/>
                    <a:pt x="4809" y="8618"/>
                    <a:pt x="4775" y="8618"/>
                  </a:cubicBezTo>
                  <a:cubicBezTo>
                    <a:pt x="4741" y="8618"/>
                    <a:pt x="4714" y="8524"/>
                    <a:pt x="4714" y="8408"/>
                  </a:cubicBezTo>
                  <a:cubicBezTo>
                    <a:pt x="4714" y="8292"/>
                    <a:pt x="4741" y="8197"/>
                    <a:pt x="4775" y="8197"/>
                  </a:cubicBezTo>
                  <a:close/>
                  <a:moveTo>
                    <a:pt x="3942" y="8197"/>
                  </a:moveTo>
                  <a:cubicBezTo>
                    <a:pt x="3976" y="8197"/>
                    <a:pt x="4003" y="8292"/>
                    <a:pt x="4003" y="8408"/>
                  </a:cubicBezTo>
                  <a:cubicBezTo>
                    <a:pt x="4003" y="8524"/>
                    <a:pt x="3976" y="8618"/>
                    <a:pt x="3942" y="8618"/>
                  </a:cubicBezTo>
                  <a:cubicBezTo>
                    <a:pt x="3908" y="8618"/>
                    <a:pt x="3881" y="8524"/>
                    <a:pt x="3881" y="8408"/>
                  </a:cubicBezTo>
                  <a:cubicBezTo>
                    <a:pt x="3881" y="8292"/>
                    <a:pt x="3908" y="8197"/>
                    <a:pt x="3942" y="8197"/>
                  </a:cubicBezTo>
                  <a:close/>
                  <a:moveTo>
                    <a:pt x="569" y="8197"/>
                  </a:moveTo>
                  <a:cubicBezTo>
                    <a:pt x="603" y="8197"/>
                    <a:pt x="630" y="8292"/>
                    <a:pt x="630" y="8408"/>
                  </a:cubicBezTo>
                  <a:cubicBezTo>
                    <a:pt x="630" y="8524"/>
                    <a:pt x="603" y="8618"/>
                    <a:pt x="569" y="8618"/>
                  </a:cubicBezTo>
                  <a:cubicBezTo>
                    <a:pt x="535" y="8618"/>
                    <a:pt x="508" y="8524"/>
                    <a:pt x="508" y="8408"/>
                  </a:cubicBezTo>
                  <a:cubicBezTo>
                    <a:pt x="508" y="8292"/>
                    <a:pt x="535" y="8197"/>
                    <a:pt x="569" y="8197"/>
                  </a:cubicBezTo>
                  <a:close/>
                  <a:moveTo>
                    <a:pt x="6462" y="8127"/>
                  </a:moveTo>
                  <a:cubicBezTo>
                    <a:pt x="6495" y="8127"/>
                    <a:pt x="6523" y="8221"/>
                    <a:pt x="6523" y="8338"/>
                  </a:cubicBezTo>
                  <a:cubicBezTo>
                    <a:pt x="6523" y="8454"/>
                    <a:pt x="6495" y="8548"/>
                    <a:pt x="6462" y="8548"/>
                  </a:cubicBezTo>
                  <a:cubicBezTo>
                    <a:pt x="6428" y="8548"/>
                    <a:pt x="6401" y="8454"/>
                    <a:pt x="6401" y="8338"/>
                  </a:cubicBezTo>
                  <a:cubicBezTo>
                    <a:pt x="6401" y="8221"/>
                    <a:pt x="6428" y="8127"/>
                    <a:pt x="6462" y="8127"/>
                  </a:cubicBezTo>
                  <a:close/>
                  <a:moveTo>
                    <a:pt x="12964" y="8057"/>
                  </a:moveTo>
                  <a:cubicBezTo>
                    <a:pt x="12998" y="8057"/>
                    <a:pt x="13025" y="8151"/>
                    <a:pt x="13025" y="8268"/>
                  </a:cubicBezTo>
                  <a:cubicBezTo>
                    <a:pt x="13025" y="8384"/>
                    <a:pt x="12998" y="8478"/>
                    <a:pt x="12964" y="8478"/>
                  </a:cubicBezTo>
                  <a:cubicBezTo>
                    <a:pt x="12930" y="8478"/>
                    <a:pt x="12903" y="8384"/>
                    <a:pt x="12903" y="8268"/>
                  </a:cubicBezTo>
                  <a:cubicBezTo>
                    <a:pt x="12903" y="8151"/>
                    <a:pt x="12930" y="8057"/>
                    <a:pt x="12964" y="8057"/>
                  </a:cubicBezTo>
                  <a:close/>
                  <a:moveTo>
                    <a:pt x="9428" y="8057"/>
                  </a:moveTo>
                  <a:cubicBezTo>
                    <a:pt x="9462" y="8057"/>
                    <a:pt x="9489" y="8151"/>
                    <a:pt x="9489" y="8268"/>
                  </a:cubicBezTo>
                  <a:cubicBezTo>
                    <a:pt x="9489" y="8384"/>
                    <a:pt x="9462" y="8478"/>
                    <a:pt x="9428" y="8478"/>
                  </a:cubicBezTo>
                  <a:cubicBezTo>
                    <a:pt x="9395" y="8478"/>
                    <a:pt x="9367" y="8384"/>
                    <a:pt x="9367" y="8268"/>
                  </a:cubicBezTo>
                  <a:cubicBezTo>
                    <a:pt x="9367" y="8151"/>
                    <a:pt x="9395" y="8057"/>
                    <a:pt x="9428" y="8057"/>
                  </a:cubicBezTo>
                  <a:close/>
                  <a:moveTo>
                    <a:pt x="19405" y="7917"/>
                  </a:moveTo>
                  <a:cubicBezTo>
                    <a:pt x="19439" y="7917"/>
                    <a:pt x="19466" y="8011"/>
                    <a:pt x="19466" y="8127"/>
                  </a:cubicBezTo>
                  <a:cubicBezTo>
                    <a:pt x="19466" y="8243"/>
                    <a:pt x="19439" y="8338"/>
                    <a:pt x="19405" y="8338"/>
                  </a:cubicBezTo>
                  <a:cubicBezTo>
                    <a:pt x="19372" y="8338"/>
                    <a:pt x="19344" y="8243"/>
                    <a:pt x="19344" y="8127"/>
                  </a:cubicBezTo>
                  <a:cubicBezTo>
                    <a:pt x="19344" y="8011"/>
                    <a:pt x="19372" y="7917"/>
                    <a:pt x="19405" y="7917"/>
                  </a:cubicBezTo>
                  <a:close/>
                  <a:moveTo>
                    <a:pt x="2642" y="7917"/>
                  </a:moveTo>
                  <a:cubicBezTo>
                    <a:pt x="2675" y="7917"/>
                    <a:pt x="2703" y="8011"/>
                    <a:pt x="2703" y="8127"/>
                  </a:cubicBezTo>
                  <a:cubicBezTo>
                    <a:pt x="2703" y="8243"/>
                    <a:pt x="2675" y="8338"/>
                    <a:pt x="2642" y="8338"/>
                  </a:cubicBezTo>
                  <a:cubicBezTo>
                    <a:pt x="2608" y="8338"/>
                    <a:pt x="2581" y="8243"/>
                    <a:pt x="2581" y="8127"/>
                  </a:cubicBezTo>
                  <a:cubicBezTo>
                    <a:pt x="2581" y="8011"/>
                    <a:pt x="2608" y="7917"/>
                    <a:pt x="2642" y="7917"/>
                  </a:cubicBezTo>
                  <a:close/>
                  <a:moveTo>
                    <a:pt x="935" y="7917"/>
                  </a:moveTo>
                  <a:cubicBezTo>
                    <a:pt x="968" y="7917"/>
                    <a:pt x="996" y="8011"/>
                    <a:pt x="996" y="8127"/>
                  </a:cubicBezTo>
                  <a:cubicBezTo>
                    <a:pt x="996" y="8243"/>
                    <a:pt x="968" y="8338"/>
                    <a:pt x="935" y="8338"/>
                  </a:cubicBezTo>
                  <a:cubicBezTo>
                    <a:pt x="901" y="8338"/>
                    <a:pt x="874" y="8243"/>
                    <a:pt x="874" y="8127"/>
                  </a:cubicBezTo>
                  <a:cubicBezTo>
                    <a:pt x="874" y="8011"/>
                    <a:pt x="901" y="7917"/>
                    <a:pt x="935" y="7917"/>
                  </a:cubicBezTo>
                  <a:close/>
                  <a:moveTo>
                    <a:pt x="6035" y="7847"/>
                  </a:moveTo>
                  <a:cubicBezTo>
                    <a:pt x="6069" y="7847"/>
                    <a:pt x="6096" y="7941"/>
                    <a:pt x="6096" y="8057"/>
                  </a:cubicBezTo>
                  <a:cubicBezTo>
                    <a:pt x="6096" y="8173"/>
                    <a:pt x="6069" y="8268"/>
                    <a:pt x="6035" y="8268"/>
                  </a:cubicBezTo>
                  <a:cubicBezTo>
                    <a:pt x="6001" y="8268"/>
                    <a:pt x="5974" y="8173"/>
                    <a:pt x="5974" y="8057"/>
                  </a:cubicBezTo>
                  <a:cubicBezTo>
                    <a:pt x="5974" y="7941"/>
                    <a:pt x="6001" y="7847"/>
                    <a:pt x="6035" y="7847"/>
                  </a:cubicBezTo>
                  <a:close/>
                  <a:moveTo>
                    <a:pt x="12558" y="7776"/>
                  </a:moveTo>
                  <a:cubicBezTo>
                    <a:pt x="12591" y="7776"/>
                    <a:pt x="12619" y="7871"/>
                    <a:pt x="12619" y="7987"/>
                  </a:cubicBezTo>
                  <a:cubicBezTo>
                    <a:pt x="12619" y="8103"/>
                    <a:pt x="12591" y="8197"/>
                    <a:pt x="12558" y="8197"/>
                  </a:cubicBezTo>
                  <a:cubicBezTo>
                    <a:pt x="12524" y="8197"/>
                    <a:pt x="12497" y="8103"/>
                    <a:pt x="12497" y="7987"/>
                  </a:cubicBezTo>
                  <a:cubicBezTo>
                    <a:pt x="12497" y="7871"/>
                    <a:pt x="12524" y="7776"/>
                    <a:pt x="12558" y="7776"/>
                  </a:cubicBezTo>
                  <a:close/>
                  <a:moveTo>
                    <a:pt x="11074" y="7776"/>
                  </a:moveTo>
                  <a:cubicBezTo>
                    <a:pt x="11108" y="7776"/>
                    <a:pt x="11135" y="7871"/>
                    <a:pt x="11135" y="7987"/>
                  </a:cubicBezTo>
                  <a:cubicBezTo>
                    <a:pt x="11135" y="8103"/>
                    <a:pt x="11108" y="8197"/>
                    <a:pt x="11074" y="8197"/>
                  </a:cubicBezTo>
                  <a:cubicBezTo>
                    <a:pt x="11041" y="8197"/>
                    <a:pt x="11013" y="8103"/>
                    <a:pt x="11013" y="7987"/>
                  </a:cubicBezTo>
                  <a:cubicBezTo>
                    <a:pt x="11013" y="7871"/>
                    <a:pt x="11041" y="7776"/>
                    <a:pt x="11074" y="7776"/>
                  </a:cubicBezTo>
                  <a:close/>
                  <a:moveTo>
                    <a:pt x="4369" y="7776"/>
                  </a:moveTo>
                  <a:cubicBezTo>
                    <a:pt x="4402" y="7776"/>
                    <a:pt x="4430" y="7871"/>
                    <a:pt x="4430" y="7987"/>
                  </a:cubicBezTo>
                  <a:cubicBezTo>
                    <a:pt x="4430" y="8103"/>
                    <a:pt x="4402" y="8197"/>
                    <a:pt x="4369" y="8197"/>
                  </a:cubicBezTo>
                  <a:cubicBezTo>
                    <a:pt x="4335" y="8197"/>
                    <a:pt x="4308" y="8103"/>
                    <a:pt x="4308" y="7987"/>
                  </a:cubicBezTo>
                  <a:cubicBezTo>
                    <a:pt x="4308" y="7871"/>
                    <a:pt x="4335" y="7776"/>
                    <a:pt x="4369" y="7776"/>
                  </a:cubicBezTo>
                  <a:close/>
                  <a:moveTo>
                    <a:pt x="2154" y="7776"/>
                  </a:moveTo>
                  <a:cubicBezTo>
                    <a:pt x="2188" y="7776"/>
                    <a:pt x="2215" y="7871"/>
                    <a:pt x="2215" y="7987"/>
                  </a:cubicBezTo>
                  <a:cubicBezTo>
                    <a:pt x="2215" y="8103"/>
                    <a:pt x="2188" y="8197"/>
                    <a:pt x="2154" y="8197"/>
                  </a:cubicBezTo>
                  <a:cubicBezTo>
                    <a:pt x="2120" y="8197"/>
                    <a:pt x="2093" y="8103"/>
                    <a:pt x="2093" y="7987"/>
                  </a:cubicBezTo>
                  <a:cubicBezTo>
                    <a:pt x="2093" y="7871"/>
                    <a:pt x="2120" y="7776"/>
                    <a:pt x="2154" y="7776"/>
                  </a:cubicBezTo>
                  <a:close/>
                  <a:moveTo>
                    <a:pt x="10729" y="7706"/>
                  </a:moveTo>
                  <a:cubicBezTo>
                    <a:pt x="10763" y="7706"/>
                    <a:pt x="10790" y="7800"/>
                    <a:pt x="10790" y="7917"/>
                  </a:cubicBezTo>
                  <a:cubicBezTo>
                    <a:pt x="10790" y="8033"/>
                    <a:pt x="10763" y="8127"/>
                    <a:pt x="10729" y="8127"/>
                  </a:cubicBezTo>
                  <a:cubicBezTo>
                    <a:pt x="10695" y="8127"/>
                    <a:pt x="10668" y="8033"/>
                    <a:pt x="10668" y="7917"/>
                  </a:cubicBezTo>
                  <a:cubicBezTo>
                    <a:pt x="10668" y="7800"/>
                    <a:pt x="10695" y="7706"/>
                    <a:pt x="10729" y="7706"/>
                  </a:cubicBezTo>
                  <a:close/>
                  <a:moveTo>
                    <a:pt x="21356" y="7566"/>
                  </a:moveTo>
                  <a:cubicBezTo>
                    <a:pt x="21390" y="7566"/>
                    <a:pt x="21417" y="7660"/>
                    <a:pt x="21417" y="7776"/>
                  </a:cubicBezTo>
                  <a:cubicBezTo>
                    <a:pt x="21417" y="7893"/>
                    <a:pt x="21390" y="7987"/>
                    <a:pt x="21356" y="7987"/>
                  </a:cubicBezTo>
                  <a:cubicBezTo>
                    <a:pt x="21322" y="7987"/>
                    <a:pt x="21295" y="7893"/>
                    <a:pt x="21295" y="7776"/>
                  </a:cubicBezTo>
                  <a:cubicBezTo>
                    <a:pt x="21295" y="7660"/>
                    <a:pt x="21322" y="7566"/>
                    <a:pt x="21356" y="7566"/>
                  </a:cubicBezTo>
                  <a:close/>
                  <a:moveTo>
                    <a:pt x="10282" y="7566"/>
                  </a:moveTo>
                  <a:cubicBezTo>
                    <a:pt x="10316" y="7566"/>
                    <a:pt x="10343" y="7660"/>
                    <a:pt x="10343" y="7776"/>
                  </a:cubicBezTo>
                  <a:cubicBezTo>
                    <a:pt x="10343" y="7893"/>
                    <a:pt x="10316" y="7987"/>
                    <a:pt x="10282" y="7987"/>
                  </a:cubicBezTo>
                  <a:cubicBezTo>
                    <a:pt x="10248" y="7987"/>
                    <a:pt x="10221" y="7893"/>
                    <a:pt x="10221" y="7776"/>
                  </a:cubicBezTo>
                  <a:cubicBezTo>
                    <a:pt x="10221" y="7660"/>
                    <a:pt x="10248" y="7566"/>
                    <a:pt x="10282" y="7566"/>
                  </a:cubicBezTo>
                  <a:close/>
                  <a:moveTo>
                    <a:pt x="13614" y="7496"/>
                  </a:moveTo>
                  <a:cubicBezTo>
                    <a:pt x="13648" y="7496"/>
                    <a:pt x="13675" y="7590"/>
                    <a:pt x="13675" y="7706"/>
                  </a:cubicBezTo>
                  <a:cubicBezTo>
                    <a:pt x="13675" y="7822"/>
                    <a:pt x="13648" y="7917"/>
                    <a:pt x="13614" y="7917"/>
                  </a:cubicBezTo>
                  <a:cubicBezTo>
                    <a:pt x="13581" y="7917"/>
                    <a:pt x="13553" y="7822"/>
                    <a:pt x="13553" y="7706"/>
                  </a:cubicBezTo>
                  <a:cubicBezTo>
                    <a:pt x="13553" y="7590"/>
                    <a:pt x="13581" y="7496"/>
                    <a:pt x="13614" y="7496"/>
                  </a:cubicBezTo>
                  <a:close/>
                  <a:moveTo>
                    <a:pt x="20117" y="7355"/>
                  </a:moveTo>
                  <a:cubicBezTo>
                    <a:pt x="20150" y="7355"/>
                    <a:pt x="20178" y="7450"/>
                    <a:pt x="20178" y="7566"/>
                  </a:cubicBezTo>
                  <a:cubicBezTo>
                    <a:pt x="20178" y="7682"/>
                    <a:pt x="20150" y="7776"/>
                    <a:pt x="20117" y="7776"/>
                  </a:cubicBezTo>
                  <a:cubicBezTo>
                    <a:pt x="20083" y="7776"/>
                    <a:pt x="20056" y="7682"/>
                    <a:pt x="20056" y="7566"/>
                  </a:cubicBezTo>
                  <a:cubicBezTo>
                    <a:pt x="20056" y="7450"/>
                    <a:pt x="20083" y="7355"/>
                    <a:pt x="20117" y="7355"/>
                  </a:cubicBezTo>
                  <a:close/>
                  <a:moveTo>
                    <a:pt x="9042" y="7355"/>
                  </a:moveTo>
                  <a:cubicBezTo>
                    <a:pt x="9076" y="7355"/>
                    <a:pt x="9103" y="7450"/>
                    <a:pt x="9103" y="7566"/>
                  </a:cubicBezTo>
                  <a:cubicBezTo>
                    <a:pt x="9103" y="7682"/>
                    <a:pt x="9076" y="7776"/>
                    <a:pt x="9042" y="7776"/>
                  </a:cubicBezTo>
                  <a:cubicBezTo>
                    <a:pt x="9009" y="7776"/>
                    <a:pt x="8981" y="7682"/>
                    <a:pt x="8981" y="7566"/>
                  </a:cubicBezTo>
                  <a:cubicBezTo>
                    <a:pt x="8981" y="7450"/>
                    <a:pt x="9009" y="7355"/>
                    <a:pt x="9042" y="7355"/>
                  </a:cubicBezTo>
                  <a:close/>
                  <a:moveTo>
                    <a:pt x="7884" y="7355"/>
                  </a:moveTo>
                  <a:cubicBezTo>
                    <a:pt x="7918" y="7355"/>
                    <a:pt x="7945" y="7450"/>
                    <a:pt x="7945" y="7566"/>
                  </a:cubicBezTo>
                  <a:cubicBezTo>
                    <a:pt x="7945" y="7682"/>
                    <a:pt x="7918" y="7776"/>
                    <a:pt x="7884" y="7776"/>
                  </a:cubicBezTo>
                  <a:cubicBezTo>
                    <a:pt x="7850" y="7776"/>
                    <a:pt x="7823" y="7682"/>
                    <a:pt x="7823" y="7566"/>
                  </a:cubicBezTo>
                  <a:cubicBezTo>
                    <a:pt x="7823" y="7450"/>
                    <a:pt x="7850" y="7355"/>
                    <a:pt x="7884" y="7355"/>
                  </a:cubicBezTo>
                  <a:close/>
                  <a:moveTo>
                    <a:pt x="5121" y="7355"/>
                  </a:moveTo>
                  <a:cubicBezTo>
                    <a:pt x="5154" y="7355"/>
                    <a:pt x="5182" y="7450"/>
                    <a:pt x="5182" y="7566"/>
                  </a:cubicBezTo>
                  <a:cubicBezTo>
                    <a:pt x="5182" y="7682"/>
                    <a:pt x="5154" y="7776"/>
                    <a:pt x="5121" y="7776"/>
                  </a:cubicBezTo>
                  <a:cubicBezTo>
                    <a:pt x="5087" y="7776"/>
                    <a:pt x="5060" y="7682"/>
                    <a:pt x="5060" y="7566"/>
                  </a:cubicBezTo>
                  <a:cubicBezTo>
                    <a:pt x="5060" y="7450"/>
                    <a:pt x="5087" y="7355"/>
                    <a:pt x="5121" y="7355"/>
                  </a:cubicBezTo>
                  <a:close/>
                  <a:moveTo>
                    <a:pt x="3048" y="7355"/>
                  </a:moveTo>
                  <a:cubicBezTo>
                    <a:pt x="3082" y="7355"/>
                    <a:pt x="3109" y="7450"/>
                    <a:pt x="3109" y="7566"/>
                  </a:cubicBezTo>
                  <a:cubicBezTo>
                    <a:pt x="3109" y="7682"/>
                    <a:pt x="3082" y="7776"/>
                    <a:pt x="3048" y="7776"/>
                  </a:cubicBezTo>
                  <a:cubicBezTo>
                    <a:pt x="3014" y="7776"/>
                    <a:pt x="2987" y="7682"/>
                    <a:pt x="2987" y="7566"/>
                  </a:cubicBezTo>
                  <a:cubicBezTo>
                    <a:pt x="2987" y="7450"/>
                    <a:pt x="3014" y="7355"/>
                    <a:pt x="3048" y="7355"/>
                  </a:cubicBezTo>
                  <a:close/>
                  <a:moveTo>
                    <a:pt x="19710" y="7215"/>
                  </a:moveTo>
                  <a:cubicBezTo>
                    <a:pt x="19744" y="7215"/>
                    <a:pt x="19771" y="7309"/>
                    <a:pt x="19771" y="7426"/>
                  </a:cubicBezTo>
                  <a:cubicBezTo>
                    <a:pt x="19771" y="7542"/>
                    <a:pt x="19744" y="7636"/>
                    <a:pt x="19710" y="7636"/>
                  </a:cubicBezTo>
                  <a:cubicBezTo>
                    <a:pt x="19677" y="7636"/>
                    <a:pt x="19649" y="7542"/>
                    <a:pt x="19649" y="7426"/>
                  </a:cubicBezTo>
                  <a:cubicBezTo>
                    <a:pt x="19649" y="7309"/>
                    <a:pt x="19677" y="7215"/>
                    <a:pt x="19710" y="7215"/>
                  </a:cubicBezTo>
                  <a:close/>
                  <a:moveTo>
                    <a:pt x="8351" y="7215"/>
                  </a:moveTo>
                  <a:cubicBezTo>
                    <a:pt x="8385" y="7215"/>
                    <a:pt x="8412" y="7309"/>
                    <a:pt x="8412" y="7426"/>
                  </a:cubicBezTo>
                  <a:cubicBezTo>
                    <a:pt x="8412" y="7542"/>
                    <a:pt x="8385" y="7636"/>
                    <a:pt x="8351" y="7636"/>
                  </a:cubicBezTo>
                  <a:cubicBezTo>
                    <a:pt x="8318" y="7636"/>
                    <a:pt x="8290" y="7542"/>
                    <a:pt x="8290" y="7426"/>
                  </a:cubicBezTo>
                  <a:cubicBezTo>
                    <a:pt x="8290" y="7309"/>
                    <a:pt x="8318" y="7215"/>
                    <a:pt x="8351" y="7215"/>
                  </a:cubicBezTo>
                  <a:close/>
                  <a:moveTo>
                    <a:pt x="20665" y="7145"/>
                  </a:moveTo>
                  <a:cubicBezTo>
                    <a:pt x="20699" y="7145"/>
                    <a:pt x="20726" y="7239"/>
                    <a:pt x="20726" y="7355"/>
                  </a:cubicBezTo>
                  <a:cubicBezTo>
                    <a:pt x="20726" y="7472"/>
                    <a:pt x="20699" y="7566"/>
                    <a:pt x="20665" y="7566"/>
                  </a:cubicBezTo>
                  <a:cubicBezTo>
                    <a:pt x="20632" y="7566"/>
                    <a:pt x="20604" y="7472"/>
                    <a:pt x="20604" y="7355"/>
                  </a:cubicBezTo>
                  <a:cubicBezTo>
                    <a:pt x="20604" y="7239"/>
                    <a:pt x="20632" y="7145"/>
                    <a:pt x="20665" y="7145"/>
                  </a:cubicBezTo>
                  <a:close/>
                  <a:moveTo>
                    <a:pt x="12172" y="7145"/>
                  </a:moveTo>
                  <a:cubicBezTo>
                    <a:pt x="12205" y="7145"/>
                    <a:pt x="12233" y="7239"/>
                    <a:pt x="12233" y="7355"/>
                  </a:cubicBezTo>
                  <a:cubicBezTo>
                    <a:pt x="12233" y="7472"/>
                    <a:pt x="12205" y="7566"/>
                    <a:pt x="12172" y="7566"/>
                  </a:cubicBezTo>
                  <a:cubicBezTo>
                    <a:pt x="12138" y="7566"/>
                    <a:pt x="12111" y="7472"/>
                    <a:pt x="12111" y="7355"/>
                  </a:cubicBezTo>
                  <a:cubicBezTo>
                    <a:pt x="12111" y="7239"/>
                    <a:pt x="12138" y="7145"/>
                    <a:pt x="12172" y="7145"/>
                  </a:cubicBezTo>
                  <a:close/>
                  <a:moveTo>
                    <a:pt x="7275" y="7145"/>
                  </a:moveTo>
                  <a:cubicBezTo>
                    <a:pt x="7308" y="7145"/>
                    <a:pt x="7335" y="7239"/>
                    <a:pt x="7335" y="7355"/>
                  </a:cubicBezTo>
                  <a:cubicBezTo>
                    <a:pt x="7335" y="7472"/>
                    <a:pt x="7308" y="7566"/>
                    <a:pt x="7275" y="7566"/>
                  </a:cubicBezTo>
                  <a:cubicBezTo>
                    <a:pt x="7241" y="7566"/>
                    <a:pt x="7214" y="7472"/>
                    <a:pt x="7214" y="7355"/>
                  </a:cubicBezTo>
                  <a:cubicBezTo>
                    <a:pt x="7214" y="7239"/>
                    <a:pt x="7241" y="7145"/>
                    <a:pt x="7275" y="7145"/>
                  </a:cubicBezTo>
                  <a:close/>
                  <a:moveTo>
                    <a:pt x="6888" y="7075"/>
                  </a:moveTo>
                  <a:cubicBezTo>
                    <a:pt x="6922" y="7075"/>
                    <a:pt x="6949" y="7169"/>
                    <a:pt x="6949" y="7285"/>
                  </a:cubicBezTo>
                  <a:cubicBezTo>
                    <a:pt x="6949" y="7401"/>
                    <a:pt x="6922" y="7496"/>
                    <a:pt x="6888" y="7496"/>
                  </a:cubicBezTo>
                  <a:cubicBezTo>
                    <a:pt x="6855" y="7496"/>
                    <a:pt x="6827" y="7401"/>
                    <a:pt x="6827" y="7285"/>
                  </a:cubicBezTo>
                  <a:cubicBezTo>
                    <a:pt x="6827" y="7169"/>
                    <a:pt x="6855" y="7075"/>
                    <a:pt x="6888" y="7075"/>
                  </a:cubicBezTo>
                  <a:close/>
                  <a:moveTo>
                    <a:pt x="5588" y="7075"/>
                  </a:moveTo>
                  <a:cubicBezTo>
                    <a:pt x="5622" y="7075"/>
                    <a:pt x="5649" y="7169"/>
                    <a:pt x="5649" y="7285"/>
                  </a:cubicBezTo>
                  <a:cubicBezTo>
                    <a:pt x="5649" y="7401"/>
                    <a:pt x="5622" y="7496"/>
                    <a:pt x="5588" y="7496"/>
                  </a:cubicBezTo>
                  <a:cubicBezTo>
                    <a:pt x="5554" y="7496"/>
                    <a:pt x="5527" y="7401"/>
                    <a:pt x="5527" y="7285"/>
                  </a:cubicBezTo>
                  <a:cubicBezTo>
                    <a:pt x="5527" y="7169"/>
                    <a:pt x="5554" y="7075"/>
                    <a:pt x="5588" y="7075"/>
                  </a:cubicBezTo>
                  <a:close/>
                  <a:moveTo>
                    <a:pt x="3475" y="7075"/>
                  </a:moveTo>
                  <a:cubicBezTo>
                    <a:pt x="3508" y="7075"/>
                    <a:pt x="3536" y="7169"/>
                    <a:pt x="3536" y="7285"/>
                  </a:cubicBezTo>
                  <a:cubicBezTo>
                    <a:pt x="3536" y="7401"/>
                    <a:pt x="3508" y="7496"/>
                    <a:pt x="3475" y="7496"/>
                  </a:cubicBezTo>
                  <a:cubicBezTo>
                    <a:pt x="3441" y="7496"/>
                    <a:pt x="3414" y="7401"/>
                    <a:pt x="3414" y="7285"/>
                  </a:cubicBezTo>
                  <a:cubicBezTo>
                    <a:pt x="3414" y="7169"/>
                    <a:pt x="3441" y="7075"/>
                    <a:pt x="3475" y="7075"/>
                  </a:cubicBezTo>
                  <a:close/>
                  <a:moveTo>
                    <a:pt x="1707" y="7075"/>
                  </a:moveTo>
                  <a:cubicBezTo>
                    <a:pt x="1741" y="7075"/>
                    <a:pt x="1768" y="7169"/>
                    <a:pt x="1768" y="7285"/>
                  </a:cubicBezTo>
                  <a:cubicBezTo>
                    <a:pt x="1768" y="7401"/>
                    <a:pt x="1741" y="7496"/>
                    <a:pt x="1707" y="7496"/>
                  </a:cubicBezTo>
                  <a:cubicBezTo>
                    <a:pt x="1673" y="7496"/>
                    <a:pt x="1646" y="7401"/>
                    <a:pt x="1646" y="7285"/>
                  </a:cubicBezTo>
                  <a:cubicBezTo>
                    <a:pt x="1646" y="7169"/>
                    <a:pt x="1673" y="7075"/>
                    <a:pt x="1707" y="7075"/>
                  </a:cubicBezTo>
                  <a:close/>
                  <a:moveTo>
                    <a:pt x="1280" y="7075"/>
                  </a:moveTo>
                  <a:cubicBezTo>
                    <a:pt x="1314" y="7075"/>
                    <a:pt x="1341" y="7169"/>
                    <a:pt x="1341" y="7285"/>
                  </a:cubicBezTo>
                  <a:cubicBezTo>
                    <a:pt x="1341" y="7401"/>
                    <a:pt x="1314" y="7496"/>
                    <a:pt x="1280" y="7496"/>
                  </a:cubicBezTo>
                  <a:cubicBezTo>
                    <a:pt x="1246" y="7496"/>
                    <a:pt x="1219" y="7401"/>
                    <a:pt x="1219" y="7285"/>
                  </a:cubicBezTo>
                  <a:cubicBezTo>
                    <a:pt x="1219" y="7169"/>
                    <a:pt x="1246" y="7075"/>
                    <a:pt x="1280" y="7075"/>
                  </a:cubicBezTo>
                  <a:close/>
                  <a:moveTo>
                    <a:pt x="11359" y="7004"/>
                  </a:moveTo>
                  <a:cubicBezTo>
                    <a:pt x="11392" y="7004"/>
                    <a:pt x="11420" y="7099"/>
                    <a:pt x="11420" y="7215"/>
                  </a:cubicBezTo>
                  <a:cubicBezTo>
                    <a:pt x="11420" y="7331"/>
                    <a:pt x="11392" y="7426"/>
                    <a:pt x="11359" y="7426"/>
                  </a:cubicBezTo>
                  <a:cubicBezTo>
                    <a:pt x="11325" y="7426"/>
                    <a:pt x="11298" y="7331"/>
                    <a:pt x="11298" y="7215"/>
                  </a:cubicBezTo>
                  <a:cubicBezTo>
                    <a:pt x="11298" y="7099"/>
                    <a:pt x="11325" y="7004"/>
                    <a:pt x="11359" y="7004"/>
                  </a:cubicBezTo>
                  <a:close/>
                  <a:moveTo>
                    <a:pt x="13147" y="6934"/>
                  </a:moveTo>
                  <a:cubicBezTo>
                    <a:pt x="13181" y="6934"/>
                    <a:pt x="13208" y="7029"/>
                    <a:pt x="13208" y="7145"/>
                  </a:cubicBezTo>
                  <a:cubicBezTo>
                    <a:pt x="13208" y="7261"/>
                    <a:pt x="13181" y="7355"/>
                    <a:pt x="13147" y="7355"/>
                  </a:cubicBezTo>
                  <a:cubicBezTo>
                    <a:pt x="13113" y="7355"/>
                    <a:pt x="13086" y="7261"/>
                    <a:pt x="13086" y="7145"/>
                  </a:cubicBezTo>
                  <a:cubicBezTo>
                    <a:pt x="13086" y="7029"/>
                    <a:pt x="13113" y="6934"/>
                    <a:pt x="13147" y="6934"/>
                  </a:cubicBezTo>
                  <a:close/>
                  <a:moveTo>
                    <a:pt x="19019" y="6864"/>
                  </a:moveTo>
                  <a:cubicBezTo>
                    <a:pt x="19053" y="6864"/>
                    <a:pt x="19080" y="6958"/>
                    <a:pt x="19080" y="7075"/>
                  </a:cubicBezTo>
                  <a:cubicBezTo>
                    <a:pt x="19080" y="7191"/>
                    <a:pt x="19053" y="7285"/>
                    <a:pt x="19019" y="7285"/>
                  </a:cubicBezTo>
                  <a:cubicBezTo>
                    <a:pt x="18986" y="7285"/>
                    <a:pt x="18958" y="7191"/>
                    <a:pt x="18958" y="7075"/>
                  </a:cubicBezTo>
                  <a:cubicBezTo>
                    <a:pt x="18958" y="6958"/>
                    <a:pt x="18986" y="6864"/>
                    <a:pt x="19019" y="6864"/>
                  </a:cubicBezTo>
                  <a:close/>
                  <a:moveTo>
                    <a:pt x="14061" y="6864"/>
                  </a:moveTo>
                  <a:cubicBezTo>
                    <a:pt x="14095" y="6864"/>
                    <a:pt x="14122" y="6958"/>
                    <a:pt x="14122" y="7075"/>
                  </a:cubicBezTo>
                  <a:cubicBezTo>
                    <a:pt x="14122" y="7191"/>
                    <a:pt x="14095" y="7285"/>
                    <a:pt x="14061" y="7285"/>
                  </a:cubicBezTo>
                  <a:cubicBezTo>
                    <a:pt x="14028" y="7285"/>
                    <a:pt x="14000" y="7191"/>
                    <a:pt x="14000" y="7075"/>
                  </a:cubicBezTo>
                  <a:cubicBezTo>
                    <a:pt x="14000" y="6958"/>
                    <a:pt x="14028" y="6864"/>
                    <a:pt x="14061" y="6864"/>
                  </a:cubicBezTo>
                  <a:close/>
                  <a:moveTo>
                    <a:pt x="6380" y="6864"/>
                  </a:moveTo>
                  <a:cubicBezTo>
                    <a:pt x="6414" y="6864"/>
                    <a:pt x="6441" y="6958"/>
                    <a:pt x="6441" y="7075"/>
                  </a:cubicBezTo>
                  <a:cubicBezTo>
                    <a:pt x="6441" y="7191"/>
                    <a:pt x="6414" y="7285"/>
                    <a:pt x="6380" y="7285"/>
                  </a:cubicBezTo>
                  <a:cubicBezTo>
                    <a:pt x="6347" y="7285"/>
                    <a:pt x="6319" y="7191"/>
                    <a:pt x="6319" y="7075"/>
                  </a:cubicBezTo>
                  <a:cubicBezTo>
                    <a:pt x="6319" y="6958"/>
                    <a:pt x="6347" y="6864"/>
                    <a:pt x="6380" y="6864"/>
                  </a:cubicBezTo>
                  <a:close/>
                  <a:moveTo>
                    <a:pt x="3881" y="6864"/>
                  </a:moveTo>
                  <a:cubicBezTo>
                    <a:pt x="3915" y="6864"/>
                    <a:pt x="3942" y="6958"/>
                    <a:pt x="3942" y="7075"/>
                  </a:cubicBezTo>
                  <a:cubicBezTo>
                    <a:pt x="3942" y="7191"/>
                    <a:pt x="3915" y="7285"/>
                    <a:pt x="3881" y="7285"/>
                  </a:cubicBezTo>
                  <a:cubicBezTo>
                    <a:pt x="3847" y="7285"/>
                    <a:pt x="3820" y="7191"/>
                    <a:pt x="3820" y="7075"/>
                  </a:cubicBezTo>
                  <a:cubicBezTo>
                    <a:pt x="3820" y="6958"/>
                    <a:pt x="3847" y="6864"/>
                    <a:pt x="3881" y="6864"/>
                  </a:cubicBezTo>
                  <a:close/>
                  <a:moveTo>
                    <a:pt x="21011" y="6794"/>
                  </a:moveTo>
                  <a:cubicBezTo>
                    <a:pt x="21044" y="6794"/>
                    <a:pt x="21072" y="6888"/>
                    <a:pt x="21072" y="7004"/>
                  </a:cubicBezTo>
                  <a:cubicBezTo>
                    <a:pt x="21072" y="7121"/>
                    <a:pt x="21044" y="7215"/>
                    <a:pt x="21011" y="7215"/>
                  </a:cubicBezTo>
                  <a:cubicBezTo>
                    <a:pt x="20977" y="7215"/>
                    <a:pt x="20950" y="7121"/>
                    <a:pt x="20950" y="7004"/>
                  </a:cubicBezTo>
                  <a:cubicBezTo>
                    <a:pt x="20950" y="6888"/>
                    <a:pt x="20977" y="6794"/>
                    <a:pt x="21011" y="6794"/>
                  </a:cubicBezTo>
                  <a:close/>
                  <a:moveTo>
                    <a:pt x="11765" y="6794"/>
                  </a:moveTo>
                  <a:cubicBezTo>
                    <a:pt x="11799" y="6794"/>
                    <a:pt x="11826" y="6888"/>
                    <a:pt x="11826" y="7004"/>
                  </a:cubicBezTo>
                  <a:cubicBezTo>
                    <a:pt x="11826" y="7121"/>
                    <a:pt x="11799" y="7215"/>
                    <a:pt x="11765" y="7215"/>
                  </a:cubicBezTo>
                  <a:cubicBezTo>
                    <a:pt x="11732" y="7215"/>
                    <a:pt x="11704" y="7121"/>
                    <a:pt x="11704" y="7004"/>
                  </a:cubicBezTo>
                  <a:cubicBezTo>
                    <a:pt x="11704" y="6888"/>
                    <a:pt x="11732" y="6794"/>
                    <a:pt x="11765" y="6794"/>
                  </a:cubicBezTo>
                  <a:close/>
                  <a:moveTo>
                    <a:pt x="9754" y="6794"/>
                  </a:moveTo>
                  <a:cubicBezTo>
                    <a:pt x="9787" y="6794"/>
                    <a:pt x="9814" y="6888"/>
                    <a:pt x="9814" y="7004"/>
                  </a:cubicBezTo>
                  <a:cubicBezTo>
                    <a:pt x="9814" y="7121"/>
                    <a:pt x="9787" y="7215"/>
                    <a:pt x="9754" y="7215"/>
                  </a:cubicBezTo>
                  <a:cubicBezTo>
                    <a:pt x="9720" y="7215"/>
                    <a:pt x="9693" y="7121"/>
                    <a:pt x="9693" y="7004"/>
                  </a:cubicBezTo>
                  <a:cubicBezTo>
                    <a:pt x="9693" y="6888"/>
                    <a:pt x="9720" y="6794"/>
                    <a:pt x="9754" y="6794"/>
                  </a:cubicBezTo>
                  <a:close/>
                  <a:moveTo>
                    <a:pt x="15179" y="6724"/>
                  </a:moveTo>
                  <a:cubicBezTo>
                    <a:pt x="15213" y="6724"/>
                    <a:pt x="15240" y="6818"/>
                    <a:pt x="15240" y="6934"/>
                  </a:cubicBezTo>
                  <a:cubicBezTo>
                    <a:pt x="15240" y="7051"/>
                    <a:pt x="15213" y="7145"/>
                    <a:pt x="15179" y="7145"/>
                  </a:cubicBezTo>
                  <a:cubicBezTo>
                    <a:pt x="15145" y="7145"/>
                    <a:pt x="15118" y="7051"/>
                    <a:pt x="15118" y="6934"/>
                  </a:cubicBezTo>
                  <a:cubicBezTo>
                    <a:pt x="15118" y="6818"/>
                    <a:pt x="15145" y="6724"/>
                    <a:pt x="15179" y="6724"/>
                  </a:cubicBezTo>
                  <a:close/>
                  <a:moveTo>
                    <a:pt x="14590" y="6724"/>
                  </a:moveTo>
                  <a:cubicBezTo>
                    <a:pt x="14623" y="6724"/>
                    <a:pt x="14651" y="6818"/>
                    <a:pt x="14651" y="6934"/>
                  </a:cubicBezTo>
                  <a:cubicBezTo>
                    <a:pt x="14651" y="7051"/>
                    <a:pt x="14623" y="7145"/>
                    <a:pt x="14590" y="7145"/>
                  </a:cubicBezTo>
                  <a:cubicBezTo>
                    <a:pt x="14556" y="7145"/>
                    <a:pt x="14529" y="7051"/>
                    <a:pt x="14529" y="6934"/>
                  </a:cubicBezTo>
                  <a:cubicBezTo>
                    <a:pt x="14529" y="6818"/>
                    <a:pt x="14556" y="6724"/>
                    <a:pt x="14590" y="6724"/>
                  </a:cubicBezTo>
                  <a:close/>
                  <a:moveTo>
                    <a:pt x="4674" y="6654"/>
                  </a:moveTo>
                  <a:cubicBezTo>
                    <a:pt x="4707" y="6654"/>
                    <a:pt x="4735" y="6748"/>
                    <a:pt x="4735" y="6864"/>
                  </a:cubicBezTo>
                  <a:cubicBezTo>
                    <a:pt x="4735" y="6980"/>
                    <a:pt x="4707" y="7075"/>
                    <a:pt x="4674" y="7075"/>
                  </a:cubicBezTo>
                  <a:cubicBezTo>
                    <a:pt x="4640" y="7075"/>
                    <a:pt x="4613" y="6980"/>
                    <a:pt x="4613" y="6864"/>
                  </a:cubicBezTo>
                  <a:cubicBezTo>
                    <a:pt x="4613" y="6748"/>
                    <a:pt x="4640" y="6654"/>
                    <a:pt x="4674" y="6654"/>
                  </a:cubicBezTo>
                  <a:close/>
                  <a:moveTo>
                    <a:pt x="427" y="6583"/>
                  </a:moveTo>
                  <a:cubicBezTo>
                    <a:pt x="460" y="6583"/>
                    <a:pt x="488" y="6678"/>
                    <a:pt x="488" y="6794"/>
                  </a:cubicBezTo>
                  <a:cubicBezTo>
                    <a:pt x="488" y="6910"/>
                    <a:pt x="460" y="7004"/>
                    <a:pt x="427" y="7004"/>
                  </a:cubicBezTo>
                  <a:cubicBezTo>
                    <a:pt x="393" y="7004"/>
                    <a:pt x="366" y="6910"/>
                    <a:pt x="366" y="6794"/>
                  </a:cubicBezTo>
                  <a:cubicBezTo>
                    <a:pt x="366" y="6678"/>
                    <a:pt x="393" y="6583"/>
                    <a:pt x="427" y="6583"/>
                  </a:cubicBezTo>
                  <a:close/>
                  <a:moveTo>
                    <a:pt x="8738" y="6513"/>
                  </a:moveTo>
                  <a:cubicBezTo>
                    <a:pt x="8771" y="6513"/>
                    <a:pt x="8798" y="6608"/>
                    <a:pt x="8798" y="6724"/>
                  </a:cubicBezTo>
                  <a:cubicBezTo>
                    <a:pt x="8798" y="6840"/>
                    <a:pt x="8771" y="6934"/>
                    <a:pt x="8738" y="6934"/>
                  </a:cubicBezTo>
                  <a:cubicBezTo>
                    <a:pt x="8704" y="6934"/>
                    <a:pt x="8677" y="6840"/>
                    <a:pt x="8677" y="6724"/>
                  </a:cubicBezTo>
                  <a:cubicBezTo>
                    <a:pt x="8677" y="6608"/>
                    <a:pt x="8704" y="6513"/>
                    <a:pt x="8738" y="6513"/>
                  </a:cubicBezTo>
                  <a:close/>
                  <a:moveTo>
                    <a:pt x="833" y="6513"/>
                  </a:moveTo>
                  <a:cubicBezTo>
                    <a:pt x="867" y="6513"/>
                    <a:pt x="894" y="6608"/>
                    <a:pt x="894" y="6724"/>
                  </a:cubicBezTo>
                  <a:cubicBezTo>
                    <a:pt x="894" y="6840"/>
                    <a:pt x="867" y="6934"/>
                    <a:pt x="833" y="6934"/>
                  </a:cubicBezTo>
                  <a:cubicBezTo>
                    <a:pt x="799" y="6934"/>
                    <a:pt x="772" y="6840"/>
                    <a:pt x="772" y="6724"/>
                  </a:cubicBezTo>
                  <a:cubicBezTo>
                    <a:pt x="772" y="6608"/>
                    <a:pt x="799" y="6513"/>
                    <a:pt x="833" y="6513"/>
                  </a:cubicBezTo>
                  <a:close/>
                  <a:moveTo>
                    <a:pt x="5872" y="6443"/>
                  </a:moveTo>
                  <a:cubicBezTo>
                    <a:pt x="5906" y="6443"/>
                    <a:pt x="5933" y="6537"/>
                    <a:pt x="5933" y="6654"/>
                  </a:cubicBezTo>
                  <a:cubicBezTo>
                    <a:pt x="5933" y="6770"/>
                    <a:pt x="5906" y="6864"/>
                    <a:pt x="5872" y="6864"/>
                  </a:cubicBezTo>
                  <a:cubicBezTo>
                    <a:pt x="5839" y="6864"/>
                    <a:pt x="5811" y="6770"/>
                    <a:pt x="5811" y="6654"/>
                  </a:cubicBezTo>
                  <a:cubicBezTo>
                    <a:pt x="5811" y="6537"/>
                    <a:pt x="5839" y="6443"/>
                    <a:pt x="5872" y="6443"/>
                  </a:cubicBezTo>
                  <a:close/>
                  <a:moveTo>
                    <a:pt x="12619" y="6373"/>
                  </a:moveTo>
                  <a:cubicBezTo>
                    <a:pt x="12652" y="6373"/>
                    <a:pt x="12680" y="6467"/>
                    <a:pt x="12680" y="6583"/>
                  </a:cubicBezTo>
                  <a:cubicBezTo>
                    <a:pt x="12680" y="6700"/>
                    <a:pt x="12652" y="6794"/>
                    <a:pt x="12619" y="6794"/>
                  </a:cubicBezTo>
                  <a:cubicBezTo>
                    <a:pt x="12585" y="6794"/>
                    <a:pt x="12558" y="6700"/>
                    <a:pt x="12558" y="6583"/>
                  </a:cubicBezTo>
                  <a:cubicBezTo>
                    <a:pt x="12558" y="6467"/>
                    <a:pt x="12585" y="6373"/>
                    <a:pt x="12619" y="6373"/>
                  </a:cubicBezTo>
                  <a:close/>
                  <a:moveTo>
                    <a:pt x="9347" y="6373"/>
                  </a:moveTo>
                  <a:cubicBezTo>
                    <a:pt x="9381" y="6373"/>
                    <a:pt x="9408" y="6467"/>
                    <a:pt x="9408" y="6583"/>
                  </a:cubicBezTo>
                  <a:cubicBezTo>
                    <a:pt x="9408" y="6700"/>
                    <a:pt x="9381" y="6794"/>
                    <a:pt x="9347" y="6794"/>
                  </a:cubicBezTo>
                  <a:cubicBezTo>
                    <a:pt x="9313" y="6794"/>
                    <a:pt x="9286" y="6700"/>
                    <a:pt x="9286" y="6583"/>
                  </a:cubicBezTo>
                  <a:cubicBezTo>
                    <a:pt x="9286" y="6467"/>
                    <a:pt x="9313" y="6373"/>
                    <a:pt x="9347" y="6373"/>
                  </a:cubicBezTo>
                  <a:close/>
                  <a:moveTo>
                    <a:pt x="2459" y="6373"/>
                  </a:moveTo>
                  <a:cubicBezTo>
                    <a:pt x="2492" y="6373"/>
                    <a:pt x="2520" y="6467"/>
                    <a:pt x="2520" y="6583"/>
                  </a:cubicBezTo>
                  <a:cubicBezTo>
                    <a:pt x="2520" y="6700"/>
                    <a:pt x="2492" y="6794"/>
                    <a:pt x="2459" y="6794"/>
                  </a:cubicBezTo>
                  <a:cubicBezTo>
                    <a:pt x="2425" y="6794"/>
                    <a:pt x="2398" y="6700"/>
                    <a:pt x="2398" y="6583"/>
                  </a:cubicBezTo>
                  <a:cubicBezTo>
                    <a:pt x="2398" y="6467"/>
                    <a:pt x="2425" y="6373"/>
                    <a:pt x="2459" y="6373"/>
                  </a:cubicBezTo>
                  <a:close/>
                  <a:moveTo>
                    <a:pt x="10607" y="6303"/>
                  </a:moveTo>
                  <a:cubicBezTo>
                    <a:pt x="10641" y="6303"/>
                    <a:pt x="10668" y="6397"/>
                    <a:pt x="10668" y="6513"/>
                  </a:cubicBezTo>
                  <a:cubicBezTo>
                    <a:pt x="10668" y="6630"/>
                    <a:pt x="10641" y="6724"/>
                    <a:pt x="10607" y="6724"/>
                  </a:cubicBezTo>
                  <a:cubicBezTo>
                    <a:pt x="10573" y="6724"/>
                    <a:pt x="10546" y="6630"/>
                    <a:pt x="10546" y="6513"/>
                  </a:cubicBezTo>
                  <a:cubicBezTo>
                    <a:pt x="10546" y="6397"/>
                    <a:pt x="10573" y="6303"/>
                    <a:pt x="10607" y="6303"/>
                  </a:cubicBezTo>
                  <a:close/>
                  <a:moveTo>
                    <a:pt x="10160" y="6303"/>
                  </a:moveTo>
                  <a:cubicBezTo>
                    <a:pt x="10194" y="6303"/>
                    <a:pt x="10221" y="6397"/>
                    <a:pt x="10221" y="6513"/>
                  </a:cubicBezTo>
                  <a:cubicBezTo>
                    <a:pt x="10221" y="6630"/>
                    <a:pt x="10194" y="6724"/>
                    <a:pt x="10160" y="6724"/>
                  </a:cubicBezTo>
                  <a:cubicBezTo>
                    <a:pt x="10126" y="6724"/>
                    <a:pt x="10099" y="6630"/>
                    <a:pt x="10099" y="6513"/>
                  </a:cubicBezTo>
                  <a:cubicBezTo>
                    <a:pt x="10099" y="6397"/>
                    <a:pt x="10126" y="6303"/>
                    <a:pt x="10160" y="6303"/>
                  </a:cubicBezTo>
                  <a:close/>
                  <a:moveTo>
                    <a:pt x="2824" y="6303"/>
                  </a:moveTo>
                  <a:cubicBezTo>
                    <a:pt x="2847" y="6303"/>
                    <a:pt x="2865" y="6366"/>
                    <a:pt x="2865" y="6443"/>
                  </a:cubicBezTo>
                  <a:cubicBezTo>
                    <a:pt x="2865" y="6521"/>
                    <a:pt x="2847" y="6583"/>
                    <a:pt x="2824" y="6583"/>
                  </a:cubicBezTo>
                  <a:cubicBezTo>
                    <a:pt x="2802" y="6583"/>
                    <a:pt x="2784" y="6521"/>
                    <a:pt x="2784" y="6443"/>
                  </a:cubicBezTo>
                  <a:cubicBezTo>
                    <a:pt x="2784" y="6366"/>
                    <a:pt x="2802" y="6303"/>
                    <a:pt x="2824" y="6303"/>
                  </a:cubicBezTo>
                  <a:close/>
                  <a:moveTo>
                    <a:pt x="2073" y="6303"/>
                  </a:moveTo>
                  <a:cubicBezTo>
                    <a:pt x="2106" y="6303"/>
                    <a:pt x="2134" y="6397"/>
                    <a:pt x="2134" y="6513"/>
                  </a:cubicBezTo>
                  <a:cubicBezTo>
                    <a:pt x="2134" y="6630"/>
                    <a:pt x="2106" y="6724"/>
                    <a:pt x="2073" y="6724"/>
                  </a:cubicBezTo>
                  <a:cubicBezTo>
                    <a:pt x="2039" y="6724"/>
                    <a:pt x="2012" y="6630"/>
                    <a:pt x="2012" y="6513"/>
                  </a:cubicBezTo>
                  <a:cubicBezTo>
                    <a:pt x="2012" y="6397"/>
                    <a:pt x="2039" y="6303"/>
                    <a:pt x="2073" y="6303"/>
                  </a:cubicBezTo>
                  <a:close/>
                  <a:moveTo>
                    <a:pt x="20340" y="6233"/>
                  </a:moveTo>
                  <a:cubicBezTo>
                    <a:pt x="20374" y="6233"/>
                    <a:pt x="20401" y="6327"/>
                    <a:pt x="20401" y="6443"/>
                  </a:cubicBezTo>
                  <a:cubicBezTo>
                    <a:pt x="20401" y="6559"/>
                    <a:pt x="20374" y="6654"/>
                    <a:pt x="20340" y="6654"/>
                  </a:cubicBezTo>
                  <a:cubicBezTo>
                    <a:pt x="20306" y="6654"/>
                    <a:pt x="20279" y="6559"/>
                    <a:pt x="20279" y="6443"/>
                  </a:cubicBezTo>
                  <a:cubicBezTo>
                    <a:pt x="20279" y="6327"/>
                    <a:pt x="20306" y="6233"/>
                    <a:pt x="20340" y="6233"/>
                  </a:cubicBezTo>
                  <a:close/>
                  <a:moveTo>
                    <a:pt x="19365" y="6233"/>
                  </a:moveTo>
                  <a:cubicBezTo>
                    <a:pt x="19398" y="6233"/>
                    <a:pt x="19426" y="6327"/>
                    <a:pt x="19426" y="6443"/>
                  </a:cubicBezTo>
                  <a:cubicBezTo>
                    <a:pt x="19426" y="6559"/>
                    <a:pt x="19398" y="6654"/>
                    <a:pt x="19365" y="6654"/>
                  </a:cubicBezTo>
                  <a:cubicBezTo>
                    <a:pt x="19331" y="6654"/>
                    <a:pt x="19304" y="6559"/>
                    <a:pt x="19304" y="6443"/>
                  </a:cubicBezTo>
                  <a:cubicBezTo>
                    <a:pt x="19304" y="6327"/>
                    <a:pt x="19331" y="6233"/>
                    <a:pt x="19365" y="6233"/>
                  </a:cubicBezTo>
                  <a:close/>
                  <a:moveTo>
                    <a:pt x="13574" y="6233"/>
                  </a:moveTo>
                  <a:cubicBezTo>
                    <a:pt x="13607" y="6233"/>
                    <a:pt x="13635" y="6327"/>
                    <a:pt x="13635" y="6443"/>
                  </a:cubicBezTo>
                  <a:cubicBezTo>
                    <a:pt x="13635" y="6559"/>
                    <a:pt x="13607" y="6654"/>
                    <a:pt x="13574" y="6654"/>
                  </a:cubicBezTo>
                  <a:cubicBezTo>
                    <a:pt x="13540" y="6654"/>
                    <a:pt x="13513" y="6559"/>
                    <a:pt x="13513" y="6443"/>
                  </a:cubicBezTo>
                  <a:cubicBezTo>
                    <a:pt x="13513" y="6327"/>
                    <a:pt x="13540" y="6233"/>
                    <a:pt x="13574" y="6233"/>
                  </a:cubicBezTo>
                  <a:close/>
                  <a:moveTo>
                    <a:pt x="7518" y="6233"/>
                  </a:moveTo>
                  <a:cubicBezTo>
                    <a:pt x="7552" y="6233"/>
                    <a:pt x="7579" y="6327"/>
                    <a:pt x="7579" y="6443"/>
                  </a:cubicBezTo>
                  <a:cubicBezTo>
                    <a:pt x="7579" y="6559"/>
                    <a:pt x="7552" y="6654"/>
                    <a:pt x="7518" y="6654"/>
                  </a:cubicBezTo>
                  <a:cubicBezTo>
                    <a:pt x="7485" y="6654"/>
                    <a:pt x="7457" y="6559"/>
                    <a:pt x="7457" y="6443"/>
                  </a:cubicBezTo>
                  <a:cubicBezTo>
                    <a:pt x="7457" y="6327"/>
                    <a:pt x="7485" y="6233"/>
                    <a:pt x="7518" y="6233"/>
                  </a:cubicBezTo>
                  <a:close/>
                  <a:moveTo>
                    <a:pt x="4227" y="6233"/>
                  </a:moveTo>
                  <a:cubicBezTo>
                    <a:pt x="4260" y="6233"/>
                    <a:pt x="4287" y="6327"/>
                    <a:pt x="4287" y="6443"/>
                  </a:cubicBezTo>
                  <a:cubicBezTo>
                    <a:pt x="4287" y="6559"/>
                    <a:pt x="4260" y="6654"/>
                    <a:pt x="4227" y="6654"/>
                  </a:cubicBezTo>
                  <a:cubicBezTo>
                    <a:pt x="4193" y="6654"/>
                    <a:pt x="4166" y="6559"/>
                    <a:pt x="4166" y="6443"/>
                  </a:cubicBezTo>
                  <a:cubicBezTo>
                    <a:pt x="4166" y="6327"/>
                    <a:pt x="4193" y="6233"/>
                    <a:pt x="4227" y="6233"/>
                  </a:cubicBezTo>
                  <a:close/>
                  <a:moveTo>
                    <a:pt x="8148" y="6162"/>
                  </a:moveTo>
                  <a:cubicBezTo>
                    <a:pt x="8182" y="6162"/>
                    <a:pt x="8209" y="6257"/>
                    <a:pt x="8209" y="6373"/>
                  </a:cubicBezTo>
                  <a:cubicBezTo>
                    <a:pt x="8209" y="6489"/>
                    <a:pt x="8182" y="6583"/>
                    <a:pt x="8148" y="6583"/>
                  </a:cubicBezTo>
                  <a:cubicBezTo>
                    <a:pt x="8115" y="6583"/>
                    <a:pt x="8087" y="6489"/>
                    <a:pt x="8087" y="6373"/>
                  </a:cubicBezTo>
                  <a:cubicBezTo>
                    <a:pt x="8087" y="6257"/>
                    <a:pt x="8115" y="6162"/>
                    <a:pt x="8148" y="6162"/>
                  </a:cubicBezTo>
                  <a:close/>
                  <a:moveTo>
                    <a:pt x="18694" y="6092"/>
                  </a:moveTo>
                  <a:cubicBezTo>
                    <a:pt x="18728" y="6092"/>
                    <a:pt x="18755" y="6186"/>
                    <a:pt x="18755" y="6303"/>
                  </a:cubicBezTo>
                  <a:cubicBezTo>
                    <a:pt x="18755" y="6419"/>
                    <a:pt x="18728" y="6513"/>
                    <a:pt x="18694" y="6513"/>
                  </a:cubicBezTo>
                  <a:cubicBezTo>
                    <a:pt x="18661" y="6513"/>
                    <a:pt x="18633" y="6419"/>
                    <a:pt x="18633" y="6303"/>
                  </a:cubicBezTo>
                  <a:cubicBezTo>
                    <a:pt x="18633" y="6186"/>
                    <a:pt x="18661" y="6092"/>
                    <a:pt x="18694" y="6092"/>
                  </a:cubicBezTo>
                  <a:close/>
                  <a:moveTo>
                    <a:pt x="16337" y="6092"/>
                  </a:moveTo>
                  <a:cubicBezTo>
                    <a:pt x="16371" y="6092"/>
                    <a:pt x="16398" y="6186"/>
                    <a:pt x="16398" y="6303"/>
                  </a:cubicBezTo>
                  <a:cubicBezTo>
                    <a:pt x="16398" y="6419"/>
                    <a:pt x="16371" y="6513"/>
                    <a:pt x="16337" y="6513"/>
                  </a:cubicBezTo>
                  <a:cubicBezTo>
                    <a:pt x="16303" y="6513"/>
                    <a:pt x="16276" y="6419"/>
                    <a:pt x="16276" y="6303"/>
                  </a:cubicBezTo>
                  <a:cubicBezTo>
                    <a:pt x="16276" y="6186"/>
                    <a:pt x="16303" y="6092"/>
                    <a:pt x="16337" y="6092"/>
                  </a:cubicBezTo>
                  <a:close/>
                  <a:moveTo>
                    <a:pt x="5121" y="6092"/>
                  </a:moveTo>
                  <a:cubicBezTo>
                    <a:pt x="5154" y="6092"/>
                    <a:pt x="5182" y="6186"/>
                    <a:pt x="5182" y="6303"/>
                  </a:cubicBezTo>
                  <a:cubicBezTo>
                    <a:pt x="5182" y="6419"/>
                    <a:pt x="5154" y="6513"/>
                    <a:pt x="5121" y="6513"/>
                  </a:cubicBezTo>
                  <a:cubicBezTo>
                    <a:pt x="5087" y="6513"/>
                    <a:pt x="5060" y="6419"/>
                    <a:pt x="5060" y="6303"/>
                  </a:cubicBezTo>
                  <a:cubicBezTo>
                    <a:pt x="5060" y="6186"/>
                    <a:pt x="5087" y="6092"/>
                    <a:pt x="5121" y="6092"/>
                  </a:cubicBezTo>
                  <a:close/>
                  <a:moveTo>
                    <a:pt x="21417" y="6022"/>
                  </a:moveTo>
                  <a:cubicBezTo>
                    <a:pt x="21451" y="6022"/>
                    <a:pt x="21478" y="6116"/>
                    <a:pt x="21478" y="6233"/>
                  </a:cubicBezTo>
                  <a:cubicBezTo>
                    <a:pt x="21478" y="6349"/>
                    <a:pt x="21451" y="6443"/>
                    <a:pt x="21417" y="6443"/>
                  </a:cubicBezTo>
                  <a:cubicBezTo>
                    <a:pt x="21383" y="6443"/>
                    <a:pt x="21356" y="6349"/>
                    <a:pt x="21356" y="6233"/>
                  </a:cubicBezTo>
                  <a:cubicBezTo>
                    <a:pt x="21356" y="6116"/>
                    <a:pt x="21383" y="6022"/>
                    <a:pt x="21417" y="6022"/>
                  </a:cubicBezTo>
                  <a:close/>
                  <a:moveTo>
                    <a:pt x="19934" y="5952"/>
                  </a:moveTo>
                  <a:cubicBezTo>
                    <a:pt x="19967" y="5952"/>
                    <a:pt x="19995" y="6046"/>
                    <a:pt x="19995" y="6162"/>
                  </a:cubicBezTo>
                  <a:cubicBezTo>
                    <a:pt x="19995" y="6279"/>
                    <a:pt x="19967" y="6373"/>
                    <a:pt x="19934" y="6373"/>
                  </a:cubicBezTo>
                  <a:cubicBezTo>
                    <a:pt x="19900" y="6373"/>
                    <a:pt x="19873" y="6279"/>
                    <a:pt x="19873" y="6162"/>
                  </a:cubicBezTo>
                  <a:cubicBezTo>
                    <a:pt x="19873" y="6046"/>
                    <a:pt x="19900" y="5952"/>
                    <a:pt x="19934" y="5952"/>
                  </a:cubicBezTo>
                  <a:close/>
                  <a:moveTo>
                    <a:pt x="10973" y="5952"/>
                  </a:moveTo>
                  <a:cubicBezTo>
                    <a:pt x="11006" y="5952"/>
                    <a:pt x="11034" y="6046"/>
                    <a:pt x="11034" y="6162"/>
                  </a:cubicBezTo>
                  <a:cubicBezTo>
                    <a:pt x="11034" y="6279"/>
                    <a:pt x="11006" y="6373"/>
                    <a:pt x="10973" y="6373"/>
                  </a:cubicBezTo>
                  <a:cubicBezTo>
                    <a:pt x="10939" y="6373"/>
                    <a:pt x="10912" y="6279"/>
                    <a:pt x="10912" y="6162"/>
                  </a:cubicBezTo>
                  <a:cubicBezTo>
                    <a:pt x="10912" y="6046"/>
                    <a:pt x="10939" y="5952"/>
                    <a:pt x="10973" y="5952"/>
                  </a:cubicBezTo>
                  <a:close/>
                  <a:moveTo>
                    <a:pt x="6706" y="5952"/>
                  </a:moveTo>
                  <a:cubicBezTo>
                    <a:pt x="6739" y="5952"/>
                    <a:pt x="6767" y="6046"/>
                    <a:pt x="6767" y="6162"/>
                  </a:cubicBezTo>
                  <a:cubicBezTo>
                    <a:pt x="6767" y="6279"/>
                    <a:pt x="6739" y="6373"/>
                    <a:pt x="6706" y="6373"/>
                  </a:cubicBezTo>
                  <a:cubicBezTo>
                    <a:pt x="6672" y="6373"/>
                    <a:pt x="6645" y="6279"/>
                    <a:pt x="6645" y="6162"/>
                  </a:cubicBezTo>
                  <a:cubicBezTo>
                    <a:pt x="6645" y="6046"/>
                    <a:pt x="6672" y="5952"/>
                    <a:pt x="6706" y="5952"/>
                  </a:cubicBezTo>
                  <a:close/>
                  <a:moveTo>
                    <a:pt x="17048" y="5882"/>
                  </a:moveTo>
                  <a:cubicBezTo>
                    <a:pt x="17082" y="5882"/>
                    <a:pt x="17109" y="5976"/>
                    <a:pt x="17109" y="6092"/>
                  </a:cubicBezTo>
                  <a:cubicBezTo>
                    <a:pt x="17109" y="6209"/>
                    <a:pt x="17082" y="6303"/>
                    <a:pt x="17048" y="6303"/>
                  </a:cubicBezTo>
                  <a:cubicBezTo>
                    <a:pt x="17015" y="6303"/>
                    <a:pt x="16987" y="6209"/>
                    <a:pt x="16987" y="6092"/>
                  </a:cubicBezTo>
                  <a:cubicBezTo>
                    <a:pt x="16987" y="5976"/>
                    <a:pt x="17015" y="5882"/>
                    <a:pt x="17048" y="5882"/>
                  </a:cubicBezTo>
                  <a:close/>
                  <a:moveTo>
                    <a:pt x="16662" y="5882"/>
                  </a:moveTo>
                  <a:cubicBezTo>
                    <a:pt x="16696" y="5882"/>
                    <a:pt x="16723" y="5976"/>
                    <a:pt x="16723" y="6092"/>
                  </a:cubicBezTo>
                  <a:cubicBezTo>
                    <a:pt x="16723" y="6209"/>
                    <a:pt x="16696" y="6303"/>
                    <a:pt x="16662" y="6303"/>
                  </a:cubicBezTo>
                  <a:cubicBezTo>
                    <a:pt x="16629" y="6303"/>
                    <a:pt x="16601" y="6209"/>
                    <a:pt x="16601" y="6092"/>
                  </a:cubicBezTo>
                  <a:cubicBezTo>
                    <a:pt x="16601" y="5976"/>
                    <a:pt x="16629" y="5882"/>
                    <a:pt x="16662" y="5882"/>
                  </a:cubicBezTo>
                  <a:close/>
                  <a:moveTo>
                    <a:pt x="18329" y="5812"/>
                  </a:moveTo>
                  <a:cubicBezTo>
                    <a:pt x="18362" y="5812"/>
                    <a:pt x="18389" y="5906"/>
                    <a:pt x="18389" y="6022"/>
                  </a:cubicBezTo>
                  <a:cubicBezTo>
                    <a:pt x="18389" y="6138"/>
                    <a:pt x="18362" y="6233"/>
                    <a:pt x="18329" y="6233"/>
                  </a:cubicBezTo>
                  <a:cubicBezTo>
                    <a:pt x="18295" y="6233"/>
                    <a:pt x="18268" y="6138"/>
                    <a:pt x="18268" y="6022"/>
                  </a:cubicBezTo>
                  <a:cubicBezTo>
                    <a:pt x="18268" y="5906"/>
                    <a:pt x="18295" y="5812"/>
                    <a:pt x="18329" y="5812"/>
                  </a:cubicBezTo>
                  <a:close/>
                  <a:moveTo>
                    <a:pt x="12212" y="5812"/>
                  </a:moveTo>
                  <a:cubicBezTo>
                    <a:pt x="12246" y="5812"/>
                    <a:pt x="12273" y="5906"/>
                    <a:pt x="12273" y="6022"/>
                  </a:cubicBezTo>
                  <a:cubicBezTo>
                    <a:pt x="12273" y="6138"/>
                    <a:pt x="12246" y="6233"/>
                    <a:pt x="12212" y="6233"/>
                  </a:cubicBezTo>
                  <a:cubicBezTo>
                    <a:pt x="12179" y="6233"/>
                    <a:pt x="12151" y="6138"/>
                    <a:pt x="12151" y="6022"/>
                  </a:cubicBezTo>
                  <a:cubicBezTo>
                    <a:pt x="12151" y="5906"/>
                    <a:pt x="12179" y="5812"/>
                    <a:pt x="12212" y="5812"/>
                  </a:cubicBezTo>
                  <a:close/>
                  <a:moveTo>
                    <a:pt x="3271" y="5812"/>
                  </a:moveTo>
                  <a:cubicBezTo>
                    <a:pt x="3305" y="5812"/>
                    <a:pt x="3332" y="5906"/>
                    <a:pt x="3332" y="6022"/>
                  </a:cubicBezTo>
                  <a:cubicBezTo>
                    <a:pt x="3332" y="6138"/>
                    <a:pt x="3305" y="6233"/>
                    <a:pt x="3271" y="6233"/>
                  </a:cubicBezTo>
                  <a:cubicBezTo>
                    <a:pt x="3238" y="6233"/>
                    <a:pt x="3211" y="6138"/>
                    <a:pt x="3211" y="6022"/>
                  </a:cubicBezTo>
                  <a:cubicBezTo>
                    <a:pt x="3211" y="5906"/>
                    <a:pt x="3238" y="5812"/>
                    <a:pt x="3271" y="5812"/>
                  </a:cubicBezTo>
                  <a:close/>
                  <a:moveTo>
                    <a:pt x="1524" y="5812"/>
                  </a:moveTo>
                  <a:cubicBezTo>
                    <a:pt x="1558" y="5812"/>
                    <a:pt x="1585" y="5906"/>
                    <a:pt x="1585" y="6022"/>
                  </a:cubicBezTo>
                  <a:cubicBezTo>
                    <a:pt x="1585" y="6138"/>
                    <a:pt x="1558" y="6233"/>
                    <a:pt x="1524" y="6233"/>
                  </a:cubicBezTo>
                  <a:cubicBezTo>
                    <a:pt x="1490" y="6233"/>
                    <a:pt x="1463" y="6138"/>
                    <a:pt x="1463" y="6022"/>
                  </a:cubicBezTo>
                  <a:cubicBezTo>
                    <a:pt x="1463" y="5906"/>
                    <a:pt x="1490" y="5812"/>
                    <a:pt x="1524" y="5812"/>
                  </a:cubicBezTo>
                  <a:close/>
                  <a:moveTo>
                    <a:pt x="15667" y="5671"/>
                  </a:moveTo>
                  <a:cubicBezTo>
                    <a:pt x="15700" y="5671"/>
                    <a:pt x="15728" y="5765"/>
                    <a:pt x="15728" y="5882"/>
                  </a:cubicBezTo>
                  <a:cubicBezTo>
                    <a:pt x="15728" y="5998"/>
                    <a:pt x="15700" y="6092"/>
                    <a:pt x="15667" y="6092"/>
                  </a:cubicBezTo>
                  <a:cubicBezTo>
                    <a:pt x="15633" y="6092"/>
                    <a:pt x="15606" y="5998"/>
                    <a:pt x="15606" y="5882"/>
                  </a:cubicBezTo>
                  <a:cubicBezTo>
                    <a:pt x="15606" y="5765"/>
                    <a:pt x="15633" y="5671"/>
                    <a:pt x="15667" y="5671"/>
                  </a:cubicBezTo>
                  <a:close/>
                  <a:moveTo>
                    <a:pt x="14813" y="5671"/>
                  </a:moveTo>
                  <a:cubicBezTo>
                    <a:pt x="14847" y="5671"/>
                    <a:pt x="14874" y="5765"/>
                    <a:pt x="14874" y="5882"/>
                  </a:cubicBezTo>
                  <a:cubicBezTo>
                    <a:pt x="14874" y="5998"/>
                    <a:pt x="14847" y="6092"/>
                    <a:pt x="14813" y="6092"/>
                  </a:cubicBezTo>
                  <a:cubicBezTo>
                    <a:pt x="14780" y="6092"/>
                    <a:pt x="14752" y="5998"/>
                    <a:pt x="14752" y="5882"/>
                  </a:cubicBezTo>
                  <a:cubicBezTo>
                    <a:pt x="14752" y="5765"/>
                    <a:pt x="14780" y="5671"/>
                    <a:pt x="14813" y="5671"/>
                  </a:cubicBezTo>
                  <a:close/>
                  <a:moveTo>
                    <a:pt x="17455" y="5601"/>
                  </a:moveTo>
                  <a:cubicBezTo>
                    <a:pt x="17488" y="5601"/>
                    <a:pt x="17516" y="5695"/>
                    <a:pt x="17516" y="5812"/>
                  </a:cubicBezTo>
                  <a:cubicBezTo>
                    <a:pt x="17516" y="5928"/>
                    <a:pt x="17488" y="6022"/>
                    <a:pt x="17455" y="6022"/>
                  </a:cubicBezTo>
                  <a:cubicBezTo>
                    <a:pt x="17421" y="6022"/>
                    <a:pt x="17394" y="5928"/>
                    <a:pt x="17394" y="5812"/>
                  </a:cubicBezTo>
                  <a:cubicBezTo>
                    <a:pt x="17394" y="5695"/>
                    <a:pt x="17421" y="5601"/>
                    <a:pt x="17455" y="5601"/>
                  </a:cubicBezTo>
                  <a:close/>
                  <a:moveTo>
                    <a:pt x="14346" y="5601"/>
                  </a:moveTo>
                  <a:cubicBezTo>
                    <a:pt x="14379" y="5601"/>
                    <a:pt x="14407" y="5695"/>
                    <a:pt x="14407" y="5812"/>
                  </a:cubicBezTo>
                  <a:cubicBezTo>
                    <a:pt x="14407" y="5928"/>
                    <a:pt x="14379" y="6022"/>
                    <a:pt x="14346" y="6022"/>
                  </a:cubicBezTo>
                  <a:cubicBezTo>
                    <a:pt x="14312" y="6022"/>
                    <a:pt x="14285" y="5928"/>
                    <a:pt x="14285" y="5812"/>
                  </a:cubicBezTo>
                  <a:cubicBezTo>
                    <a:pt x="14285" y="5695"/>
                    <a:pt x="14312" y="5601"/>
                    <a:pt x="14346" y="5601"/>
                  </a:cubicBezTo>
                  <a:close/>
                  <a:moveTo>
                    <a:pt x="12923" y="5601"/>
                  </a:moveTo>
                  <a:cubicBezTo>
                    <a:pt x="12957" y="5601"/>
                    <a:pt x="12984" y="5695"/>
                    <a:pt x="12984" y="5812"/>
                  </a:cubicBezTo>
                  <a:cubicBezTo>
                    <a:pt x="12984" y="5928"/>
                    <a:pt x="12957" y="6022"/>
                    <a:pt x="12923" y="6022"/>
                  </a:cubicBezTo>
                  <a:cubicBezTo>
                    <a:pt x="12890" y="6022"/>
                    <a:pt x="12862" y="5928"/>
                    <a:pt x="12862" y="5812"/>
                  </a:cubicBezTo>
                  <a:cubicBezTo>
                    <a:pt x="12862" y="5695"/>
                    <a:pt x="12890" y="5601"/>
                    <a:pt x="12923" y="5601"/>
                  </a:cubicBezTo>
                  <a:close/>
                  <a:moveTo>
                    <a:pt x="11379" y="5601"/>
                  </a:moveTo>
                  <a:cubicBezTo>
                    <a:pt x="11413" y="5601"/>
                    <a:pt x="11440" y="5695"/>
                    <a:pt x="11440" y="5812"/>
                  </a:cubicBezTo>
                  <a:cubicBezTo>
                    <a:pt x="11440" y="5928"/>
                    <a:pt x="11413" y="6022"/>
                    <a:pt x="11379" y="6022"/>
                  </a:cubicBezTo>
                  <a:cubicBezTo>
                    <a:pt x="11345" y="6022"/>
                    <a:pt x="11318" y="5928"/>
                    <a:pt x="11318" y="5812"/>
                  </a:cubicBezTo>
                  <a:cubicBezTo>
                    <a:pt x="11318" y="5695"/>
                    <a:pt x="11345" y="5601"/>
                    <a:pt x="11379" y="5601"/>
                  </a:cubicBezTo>
                  <a:close/>
                  <a:moveTo>
                    <a:pt x="3698" y="5601"/>
                  </a:moveTo>
                  <a:cubicBezTo>
                    <a:pt x="3732" y="5601"/>
                    <a:pt x="3759" y="5695"/>
                    <a:pt x="3759" y="5812"/>
                  </a:cubicBezTo>
                  <a:cubicBezTo>
                    <a:pt x="3759" y="5928"/>
                    <a:pt x="3732" y="6022"/>
                    <a:pt x="3698" y="6022"/>
                  </a:cubicBezTo>
                  <a:cubicBezTo>
                    <a:pt x="3665" y="6022"/>
                    <a:pt x="3637" y="5928"/>
                    <a:pt x="3637" y="5812"/>
                  </a:cubicBezTo>
                  <a:cubicBezTo>
                    <a:pt x="3637" y="5695"/>
                    <a:pt x="3665" y="5601"/>
                    <a:pt x="3698" y="5601"/>
                  </a:cubicBezTo>
                  <a:close/>
                  <a:moveTo>
                    <a:pt x="17922" y="5531"/>
                  </a:moveTo>
                  <a:cubicBezTo>
                    <a:pt x="17956" y="5531"/>
                    <a:pt x="17983" y="5625"/>
                    <a:pt x="17983" y="5741"/>
                  </a:cubicBezTo>
                  <a:cubicBezTo>
                    <a:pt x="17983" y="5858"/>
                    <a:pt x="17956" y="5952"/>
                    <a:pt x="17922" y="5952"/>
                  </a:cubicBezTo>
                  <a:cubicBezTo>
                    <a:pt x="17888" y="5952"/>
                    <a:pt x="17861" y="5858"/>
                    <a:pt x="17861" y="5741"/>
                  </a:cubicBezTo>
                  <a:cubicBezTo>
                    <a:pt x="17861" y="5625"/>
                    <a:pt x="17888" y="5531"/>
                    <a:pt x="17922" y="5531"/>
                  </a:cubicBezTo>
                  <a:close/>
                  <a:moveTo>
                    <a:pt x="15240" y="5531"/>
                  </a:moveTo>
                  <a:cubicBezTo>
                    <a:pt x="15274" y="5531"/>
                    <a:pt x="15301" y="5625"/>
                    <a:pt x="15301" y="5741"/>
                  </a:cubicBezTo>
                  <a:cubicBezTo>
                    <a:pt x="15301" y="5858"/>
                    <a:pt x="15274" y="5952"/>
                    <a:pt x="15240" y="5952"/>
                  </a:cubicBezTo>
                  <a:cubicBezTo>
                    <a:pt x="15206" y="5952"/>
                    <a:pt x="15179" y="5858"/>
                    <a:pt x="15179" y="5741"/>
                  </a:cubicBezTo>
                  <a:cubicBezTo>
                    <a:pt x="15179" y="5625"/>
                    <a:pt x="15206" y="5531"/>
                    <a:pt x="15240" y="5531"/>
                  </a:cubicBezTo>
                  <a:close/>
                  <a:moveTo>
                    <a:pt x="13919" y="5531"/>
                  </a:moveTo>
                  <a:cubicBezTo>
                    <a:pt x="13953" y="5531"/>
                    <a:pt x="13980" y="5625"/>
                    <a:pt x="13980" y="5741"/>
                  </a:cubicBezTo>
                  <a:cubicBezTo>
                    <a:pt x="13980" y="5858"/>
                    <a:pt x="13953" y="5952"/>
                    <a:pt x="13919" y="5952"/>
                  </a:cubicBezTo>
                  <a:cubicBezTo>
                    <a:pt x="13885" y="5952"/>
                    <a:pt x="13858" y="5858"/>
                    <a:pt x="13858" y="5741"/>
                  </a:cubicBezTo>
                  <a:cubicBezTo>
                    <a:pt x="13858" y="5625"/>
                    <a:pt x="13885" y="5531"/>
                    <a:pt x="13919" y="5531"/>
                  </a:cubicBezTo>
                  <a:close/>
                  <a:moveTo>
                    <a:pt x="7762" y="5531"/>
                  </a:moveTo>
                  <a:cubicBezTo>
                    <a:pt x="7796" y="5531"/>
                    <a:pt x="7823" y="5625"/>
                    <a:pt x="7823" y="5741"/>
                  </a:cubicBezTo>
                  <a:cubicBezTo>
                    <a:pt x="7823" y="5858"/>
                    <a:pt x="7796" y="5952"/>
                    <a:pt x="7762" y="5952"/>
                  </a:cubicBezTo>
                  <a:cubicBezTo>
                    <a:pt x="7729" y="5952"/>
                    <a:pt x="7701" y="5858"/>
                    <a:pt x="7701" y="5741"/>
                  </a:cubicBezTo>
                  <a:cubicBezTo>
                    <a:pt x="7701" y="5625"/>
                    <a:pt x="7729" y="5531"/>
                    <a:pt x="7762" y="5531"/>
                  </a:cubicBezTo>
                  <a:close/>
                  <a:moveTo>
                    <a:pt x="6218" y="5531"/>
                  </a:moveTo>
                  <a:cubicBezTo>
                    <a:pt x="6252" y="5531"/>
                    <a:pt x="6279" y="5625"/>
                    <a:pt x="6279" y="5741"/>
                  </a:cubicBezTo>
                  <a:cubicBezTo>
                    <a:pt x="6279" y="5858"/>
                    <a:pt x="6252" y="5952"/>
                    <a:pt x="6218" y="5952"/>
                  </a:cubicBezTo>
                  <a:cubicBezTo>
                    <a:pt x="6184" y="5952"/>
                    <a:pt x="6157" y="5858"/>
                    <a:pt x="6157" y="5741"/>
                  </a:cubicBezTo>
                  <a:cubicBezTo>
                    <a:pt x="6157" y="5625"/>
                    <a:pt x="6184" y="5531"/>
                    <a:pt x="6218" y="5531"/>
                  </a:cubicBezTo>
                  <a:close/>
                  <a:moveTo>
                    <a:pt x="9774" y="5461"/>
                  </a:moveTo>
                  <a:cubicBezTo>
                    <a:pt x="9808" y="5461"/>
                    <a:pt x="9835" y="5555"/>
                    <a:pt x="9835" y="5671"/>
                  </a:cubicBezTo>
                  <a:cubicBezTo>
                    <a:pt x="9835" y="5787"/>
                    <a:pt x="9808" y="5882"/>
                    <a:pt x="9774" y="5882"/>
                  </a:cubicBezTo>
                  <a:cubicBezTo>
                    <a:pt x="9740" y="5882"/>
                    <a:pt x="9713" y="5787"/>
                    <a:pt x="9713" y="5671"/>
                  </a:cubicBezTo>
                  <a:cubicBezTo>
                    <a:pt x="9713" y="5555"/>
                    <a:pt x="9740" y="5461"/>
                    <a:pt x="9774" y="5461"/>
                  </a:cubicBezTo>
                  <a:close/>
                  <a:moveTo>
                    <a:pt x="7132" y="5461"/>
                  </a:moveTo>
                  <a:cubicBezTo>
                    <a:pt x="7166" y="5461"/>
                    <a:pt x="7193" y="5555"/>
                    <a:pt x="7193" y="5671"/>
                  </a:cubicBezTo>
                  <a:cubicBezTo>
                    <a:pt x="7193" y="5787"/>
                    <a:pt x="7166" y="5882"/>
                    <a:pt x="7132" y="5882"/>
                  </a:cubicBezTo>
                  <a:cubicBezTo>
                    <a:pt x="7099" y="5882"/>
                    <a:pt x="7071" y="5787"/>
                    <a:pt x="7071" y="5671"/>
                  </a:cubicBezTo>
                  <a:cubicBezTo>
                    <a:pt x="7071" y="5555"/>
                    <a:pt x="7099" y="5461"/>
                    <a:pt x="7132" y="5461"/>
                  </a:cubicBezTo>
                  <a:close/>
                  <a:moveTo>
                    <a:pt x="5466" y="5461"/>
                  </a:moveTo>
                  <a:cubicBezTo>
                    <a:pt x="5500" y="5461"/>
                    <a:pt x="5527" y="5555"/>
                    <a:pt x="5527" y="5671"/>
                  </a:cubicBezTo>
                  <a:cubicBezTo>
                    <a:pt x="5527" y="5787"/>
                    <a:pt x="5500" y="5882"/>
                    <a:pt x="5466" y="5882"/>
                  </a:cubicBezTo>
                  <a:cubicBezTo>
                    <a:pt x="5432" y="5882"/>
                    <a:pt x="5405" y="5787"/>
                    <a:pt x="5405" y="5671"/>
                  </a:cubicBezTo>
                  <a:cubicBezTo>
                    <a:pt x="5405" y="5555"/>
                    <a:pt x="5432" y="5461"/>
                    <a:pt x="5466" y="5461"/>
                  </a:cubicBezTo>
                  <a:close/>
                  <a:moveTo>
                    <a:pt x="1118" y="5461"/>
                  </a:moveTo>
                  <a:cubicBezTo>
                    <a:pt x="1151" y="5461"/>
                    <a:pt x="1179" y="5555"/>
                    <a:pt x="1179" y="5671"/>
                  </a:cubicBezTo>
                  <a:cubicBezTo>
                    <a:pt x="1179" y="5787"/>
                    <a:pt x="1151" y="5882"/>
                    <a:pt x="1118" y="5882"/>
                  </a:cubicBezTo>
                  <a:cubicBezTo>
                    <a:pt x="1084" y="5882"/>
                    <a:pt x="1057" y="5787"/>
                    <a:pt x="1057" y="5671"/>
                  </a:cubicBezTo>
                  <a:cubicBezTo>
                    <a:pt x="1057" y="5555"/>
                    <a:pt x="1084" y="5461"/>
                    <a:pt x="1118" y="5461"/>
                  </a:cubicBezTo>
                  <a:close/>
                  <a:moveTo>
                    <a:pt x="13309" y="5391"/>
                  </a:moveTo>
                  <a:cubicBezTo>
                    <a:pt x="13343" y="5391"/>
                    <a:pt x="13370" y="5485"/>
                    <a:pt x="13370" y="5601"/>
                  </a:cubicBezTo>
                  <a:cubicBezTo>
                    <a:pt x="13370" y="5717"/>
                    <a:pt x="13343" y="5812"/>
                    <a:pt x="13309" y="5812"/>
                  </a:cubicBezTo>
                  <a:cubicBezTo>
                    <a:pt x="13276" y="5812"/>
                    <a:pt x="13249" y="5717"/>
                    <a:pt x="13249" y="5601"/>
                  </a:cubicBezTo>
                  <a:cubicBezTo>
                    <a:pt x="13249" y="5485"/>
                    <a:pt x="13276" y="5391"/>
                    <a:pt x="13309" y="5391"/>
                  </a:cubicBezTo>
                  <a:close/>
                  <a:moveTo>
                    <a:pt x="21051" y="5320"/>
                  </a:moveTo>
                  <a:cubicBezTo>
                    <a:pt x="21085" y="5320"/>
                    <a:pt x="21112" y="5415"/>
                    <a:pt x="21112" y="5531"/>
                  </a:cubicBezTo>
                  <a:cubicBezTo>
                    <a:pt x="21112" y="5647"/>
                    <a:pt x="21085" y="5741"/>
                    <a:pt x="21051" y="5741"/>
                  </a:cubicBezTo>
                  <a:cubicBezTo>
                    <a:pt x="21018" y="5741"/>
                    <a:pt x="20990" y="5647"/>
                    <a:pt x="20990" y="5531"/>
                  </a:cubicBezTo>
                  <a:cubicBezTo>
                    <a:pt x="20990" y="5415"/>
                    <a:pt x="21018" y="5320"/>
                    <a:pt x="21051" y="5320"/>
                  </a:cubicBezTo>
                  <a:close/>
                  <a:moveTo>
                    <a:pt x="20665" y="5320"/>
                  </a:moveTo>
                  <a:cubicBezTo>
                    <a:pt x="20699" y="5320"/>
                    <a:pt x="20726" y="5415"/>
                    <a:pt x="20726" y="5531"/>
                  </a:cubicBezTo>
                  <a:cubicBezTo>
                    <a:pt x="20726" y="5647"/>
                    <a:pt x="20699" y="5741"/>
                    <a:pt x="20665" y="5741"/>
                  </a:cubicBezTo>
                  <a:cubicBezTo>
                    <a:pt x="20632" y="5741"/>
                    <a:pt x="20604" y="5647"/>
                    <a:pt x="20604" y="5531"/>
                  </a:cubicBezTo>
                  <a:cubicBezTo>
                    <a:pt x="20604" y="5415"/>
                    <a:pt x="20632" y="5320"/>
                    <a:pt x="20665" y="5320"/>
                  </a:cubicBezTo>
                  <a:close/>
                  <a:moveTo>
                    <a:pt x="11826" y="5320"/>
                  </a:moveTo>
                  <a:cubicBezTo>
                    <a:pt x="11860" y="5320"/>
                    <a:pt x="11887" y="5415"/>
                    <a:pt x="11887" y="5531"/>
                  </a:cubicBezTo>
                  <a:cubicBezTo>
                    <a:pt x="11887" y="5647"/>
                    <a:pt x="11860" y="5741"/>
                    <a:pt x="11826" y="5741"/>
                  </a:cubicBezTo>
                  <a:cubicBezTo>
                    <a:pt x="11792" y="5741"/>
                    <a:pt x="11765" y="5647"/>
                    <a:pt x="11765" y="5531"/>
                  </a:cubicBezTo>
                  <a:cubicBezTo>
                    <a:pt x="11765" y="5415"/>
                    <a:pt x="11792" y="5320"/>
                    <a:pt x="11826" y="5320"/>
                  </a:cubicBezTo>
                  <a:close/>
                  <a:moveTo>
                    <a:pt x="4511" y="5320"/>
                  </a:moveTo>
                  <a:cubicBezTo>
                    <a:pt x="4545" y="5320"/>
                    <a:pt x="4572" y="5415"/>
                    <a:pt x="4572" y="5531"/>
                  </a:cubicBezTo>
                  <a:cubicBezTo>
                    <a:pt x="4572" y="5647"/>
                    <a:pt x="4545" y="5741"/>
                    <a:pt x="4511" y="5741"/>
                  </a:cubicBezTo>
                  <a:cubicBezTo>
                    <a:pt x="4477" y="5741"/>
                    <a:pt x="4450" y="5647"/>
                    <a:pt x="4450" y="5531"/>
                  </a:cubicBezTo>
                  <a:cubicBezTo>
                    <a:pt x="4450" y="5415"/>
                    <a:pt x="4477" y="5320"/>
                    <a:pt x="4511" y="5320"/>
                  </a:cubicBezTo>
                  <a:close/>
                  <a:moveTo>
                    <a:pt x="9225" y="5250"/>
                  </a:moveTo>
                  <a:cubicBezTo>
                    <a:pt x="9259" y="5250"/>
                    <a:pt x="9286" y="5344"/>
                    <a:pt x="9286" y="5461"/>
                  </a:cubicBezTo>
                  <a:cubicBezTo>
                    <a:pt x="9286" y="5577"/>
                    <a:pt x="9259" y="5671"/>
                    <a:pt x="9225" y="5671"/>
                  </a:cubicBezTo>
                  <a:cubicBezTo>
                    <a:pt x="9192" y="5671"/>
                    <a:pt x="9164" y="5577"/>
                    <a:pt x="9164" y="5461"/>
                  </a:cubicBezTo>
                  <a:cubicBezTo>
                    <a:pt x="9164" y="5344"/>
                    <a:pt x="9192" y="5250"/>
                    <a:pt x="9225" y="5250"/>
                  </a:cubicBezTo>
                  <a:close/>
                  <a:moveTo>
                    <a:pt x="8819" y="5250"/>
                  </a:moveTo>
                  <a:cubicBezTo>
                    <a:pt x="8852" y="5250"/>
                    <a:pt x="8880" y="5344"/>
                    <a:pt x="8880" y="5461"/>
                  </a:cubicBezTo>
                  <a:cubicBezTo>
                    <a:pt x="8880" y="5577"/>
                    <a:pt x="8852" y="5671"/>
                    <a:pt x="8819" y="5671"/>
                  </a:cubicBezTo>
                  <a:cubicBezTo>
                    <a:pt x="8785" y="5671"/>
                    <a:pt x="8758" y="5577"/>
                    <a:pt x="8758" y="5461"/>
                  </a:cubicBezTo>
                  <a:cubicBezTo>
                    <a:pt x="8758" y="5344"/>
                    <a:pt x="8785" y="5250"/>
                    <a:pt x="8819" y="5250"/>
                  </a:cubicBezTo>
                  <a:close/>
                  <a:moveTo>
                    <a:pt x="19609" y="5180"/>
                  </a:moveTo>
                  <a:cubicBezTo>
                    <a:pt x="19642" y="5180"/>
                    <a:pt x="19670" y="5274"/>
                    <a:pt x="19670" y="5391"/>
                  </a:cubicBezTo>
                  <a:cubicBezTo>
                    <a:pt x="19670" y="5507"/>
                    <a:pt x="19642" y="5601"/>
                    <a:pt x="19609" y="5601"/>
                  </a:cubicBezTo>
                  <a:cubicBezTo>
                    <a:pt x="19575" y="5601"/>
                    <a:pt x="19548" y="5507"/>
                    <a:pt x="19548" y="5391"/>
                  </a:cubicBezTo>
                  <a:cubicBezTo>
                    <a:pt x="19548" y="5274"/>
                    <a:pt x="19575" y="5180"/>
                    <a:pt x="19609" y="5180"/>
                  </a:cubicBezTo>
                  <a:close/>
                  <a:moveTo>
                    <a:pt x="19121" y="5180"/>
                  </a:moveTo>
                  <a:cubicBezTo>
                    <a:pt x="19155" y="5180"/>
                    <a:pt x="19182" y="5274"/>
                    <a:pt x="19182" y="5391"/>
                  </a:cubicBezTo>
                  <a:cubicBezTo>
                    <a:pt x="19182" y="5507"/>
                    <a:pt x="19155" y="5601"/>
                    <a:pt x="19121" y="5601"/>
                  </a:cubicBezTo>
                  <a:cubicBezTo>
                    <a:pt x="19087" y="5601"/>
                    <a:pt x="19060" y="5507"/>
                    <a:pt x="19060" y="5391"/>
                  </a:cubicBezTo>
                  <a:cubicBezTo>
                    <a:pt x="19060" y="5274"/>
                    <a:pt x="19087" y="5180"/>
                    <a:pt x="19121" y="5180"/>
                  </a:cubicBezTo>
                  <a:close/>
                  <a:moveTo>
                    <a:pt x="325" y="5110"/>
                  </a:moveTo>
                  <a:cubicBezTo>
                    <a:pt x="359" y="5110"/>
                    <a:pt x="386" y="5204"/>
                    <a:pt x="386" y="5320"/>
                  </a:cubicBezTo>
                  <a:cubicBezTo>
                    <a:pt x="386" y="5437"/>
                    <a:pt x="359" y="5531"/>
                    <a:pt x="325" y="5531"/>
                  </a:cubicBezTo>
                  <a:cubicBezTo>
                    <a:pt x="291" y="5531"/>
                    <a:pt x="264" y="5437"/>
                    <a:pt x="264" y="5320"/>
                  </a:cubicBezTo>
                  <a:cubicBezTo>
                    <a:pt x="264" y="5204"/>
                    <a:pt x="291" y="5110"/>
                    <a:pt x="325" y="5110"/>
                  </a:cubicBezTo>
                  <a:close/>
                  <a:moveTo>
                    <a:pt x="10343" y="5040"/>
                  </a:moveTo>
                  <a:cubicBezTo>
                    <a:pt x="10376" y="5040"/>
                    <a:pt x="10404" y="5134"/>
                    <a:pt x="10404" y="5250"/>
                  </a:cubicBezTo>
                  <a:cubicBezTo>
                    <a:pt x="10404" y="5366"/>
                    <a:pt x="10376" y="5461"/>
                    <a:pt x="10343" y="5461"/>
                  </a:cubicBezTo>
                  <a:cubicBezTo>
                    <a:pt x="10309" y="5461"/>
                    <a:pt x="10282" y="5366"/>
                    <a:pt x="10282" y="5250"/>
                  </a:cubicBezTo>
                  <a:cubicBezTo>
                    <a:pt x="10282" y="5134"/>
                    <a:pt x="10309" y="5040"/>
                    <a:pt x="10343" y="5040"/>
                  </a:cubicBezTo>
                  <a:close/>
                  <a:moveTo>
                    <a:pt x="8433" y="5040"/>
                  </a:moveTo>
                  <a:cubicBezTo>
                    <a:pt x="8466" y="5040"/>
                    <a:pt x="8494" y="5134"/>
                    <a:pt x="8494" y="5250"/>
                  </a:cubicBezTo>
                  <a:cubicBezTo>
                    <a:pt x="8494" y="5366"/>
                    <a:pt x="8466" y="5461"/>
                    <a:pt x="8433" y="5461"/>
                  </a:cubicBezTo>
                  <a:cubicBezTo>
                    <a:pt x="8399" y="5461"/>
                    <a:pt x="8372" y="5366"/>
                    <a:pt x="8372" y="5250"/>
                  </a:cubicBezTo>
                  <a:cubicBezTo>
                    <a:pt x="8372" y="5134"/>
                    <a:pt x="8399" y="5040"/>
                    <a:pt x="8433" y="5040"/>
                  </a:cubicBezTo>
                  <a:close/>
                  <a:moveTo>
                    <a:pt x="732" y="5040"/>
                  </a:moveTo>
                  <a:cubicBezTo>
                    <a:pt x="765" y="5040"/>
                    <a:pt x="792" y="5134"/>
                    <a:pt x="792" y="5250"/>
                  </a:cubicBezTo>
                  <a:cubicBezTo>
                    <a:pt x="792" y="5366"/>
                    <a:pt x="765" y="5461"/>
                    <a:pt x="732" y="5461"/>
                  </a:cubicBezTo>
                  <a:cubicBezTo>
                    <a:pt x="698" y="5461"/>
                    <a:pt x="671" y="5366"/>
                    <a:pt x="671" y="5250"/>
                  </a:cubicBezTo>
                  <a:cubicBezTo>
                    <a:pt x="671" y="5134"/>
                    <a:pt x="698" y="5040"/>
                    <a:pt x="732" y="5040"/>
                  </a:cubicBezTo>
                  <a:close/>
                  <a:moveTo>
                    <a:pt x="16093" y="4970"/>
                  </a:moveTo>
                  <a:cubicBezTo>
                    <a:pt x="16127" y="4970"/>
                    <a:pt x="16154" y="5064"/>
                    <a:pt x="16154" y="5180"/>
                  </a:cubicBezTo>
                  <a:cubicBezTo>
                    <a:pt x="16154" y="5296"/>
                    <a:pt x="16127" y="5391"/>
                    <a:pt x="16093" y="5391"/>
                  </a:cubicBezTo>
                  <a:cubicBezTo>
                    <a:pt x="16060" y="5391"/>
                    <a:pt x="16032" y="5296"/>
                    <a:pt x="16032" y="5180"/>
                  </a:cubicBezTo>
                  <a:cubicBezTo>
                    <a:pt x="16032" y="5064"/>
                    <a:pt x="16060" y="4970"/>
                    <a:pt x="16093" y="4970"/>
                  </a:cubicBezTo>
                  <a:close/>
                  <a:moveTo>
                    <a:pt x="4917" y="4970"/>
                  </a:moveTo>
                  <a:cubicBezTo>
                    <a:pt x="4951" y="4970"/>
                    <a:pt x="4978" y="5064"/>
                    <a:pt x="4978" y="5180"/>
                  </a:cubicBezTo>
                  <a:cubicBezTo>
                    <a:pt x="4978" y="5296"/>
                    <a:pt x="4951" y="5391"/>
                    <a:pt x="4917" y="5391"/>
                  </a:cubicBezTo>
                  <a:cubicBezTo>
                    <a:pt x="4884" y="5391"/>
                    <a:pt x="4856" y="5296"/>
                    <a:pt x="4856" y="5180"/>
                  </a:cubicBezTo>
                  <a:cubicBezTo>
                    <a:pt x="4856" y="5064"/>
                    <a:pt x="4884" y="4970"/>
                    <a:pt x="4917" y="4970"/>
                  </a:cubicBezTo>
                  <a:close/>
                  <a:moveTo>
                    <a:pt x="1869" y="4970"/>
                  </a:moveTo>
                  <a:cubicBezTo>
                    <a:pt x="1903" y="4970"/>
                    <a:pt x="1930" y="5064"/>
                    <a:pt x="1930" y="5180"/>
                  </a:cubicBezTo>
                  <a:cubicBezTo>
                    <a:pt x="1930" y="5296"/>
                    <a:pt x="1903" y="5391"/>
                    <a:pt x="1869" y="5391"/>
                  </a:cubicBezTo>
                  <a:cubicBezTo>
                    <a:pt x="1836" y="5391"/>
                    <a:pt x="1808" y="5296"/>
                    <a:pt x="1808" y="5180"/>
                  </a:cubicBezTo>
                  <a:cubicBezTo>
                    <a:pt x="1808" y="5064"/>
                    <a:pt x="1836" y="4970"/>
                    <a:pt x="1869" y="4970"/>
                  </a:cubicBezTo>
                  <a:close/>
                  <a:moveTo>
                    <a:pt x="5893" y="4899"/>
                  </a:moveTo>
                  <a:cubicBezTo>
                    <a:pt x="5926" y="4899"/>
                    <a:pt x="5954" y="4994"/>
                    <a:pt x="5954" y="5110"/>
                  </a:cubicBezTo>
                  <a:cubicBezTo>
                    <a:pt x="5954" y="5226"/>
                    <a:pt x="5926" y="5320"/>
                    <a:pt x="5893" y="5320"/>
                  </a:cubicBezTo>
                  <a:cubicBezTo>
                    <a:pt x="5859" y="5320"/>
                    <a:pt x="5832" y="5226"/>
                    <a:pt x="5832" y="5110"/>
                  </a:cubicBezTo>
                  <a:cubicBezTo>
                    <a:pt x="5832" y="4994"/>
                    <a:pt x="5859" y="4899"/>
                    <a:pt x="5893" y="4899"/>
                  </a:cubicBezTo>
                  <a:close/>
                  <a:moveTo>
                    <a:pt x="4003" y="4829"/>
                  </a:moveTo>
                  <a:cubicBezTo>
                    <a:pt x="4037" y="4829"/>
                    <a:pt x="4064" y="4923"/>
                    <a:pt x="4064" y="5040"/>
                  </a:cubicBezTo>
                  <a:cubicBezTo>
                    <a:pt x="4064" y="5156"/>
                    <a:pt x="4037" y="5250"/>
                    <a:pt x="4003" y="5250"/>
                  </a:cubicBezTo>
                  <a:cubicBezTo>
                    <a:pt x="3969" y="5250"/>
                    <a:pt x="3942" y="5156"/>
                    <a:pt x="3942" y="5040"/>
                  </a:cubicBezTo>
                  <a:cubicBezTo>
                    <a:pt x="3942" y="4923"/>
                    <a:pt x="3969" y="4829"/>
                    <a:pt x="4003" y="4829"/>
                  </a:cubicBezTo>
                  <a:close/>
                  <a:moveTo>
                    <a:pt x="3028" y="4829"/>
                  </a:moveTo>
                  <a:cubicBezTo>
                    <a:pt x="3061" y="4829"/>
                    <a:pt x="3089" y="4923"/>
                    <a:pt x="3089" y="5040"/>
                  </a:cubicBezTo>
                  <a:cubicBezTo>
                    <a:pt x="3089" y="5156"/>
                    <a:pt x="3061" y="5250"/>
                    <a:pt x="3028" y="5250"/>
                  </a:cubicBezTo>
                  <a:cubicBezTo>
                    <a:pt x="2994" y="5250"/>
                    <a:pt x="2967" y="5156"/>
                    <a:pt x="2967" y="5040"/>
                  </a:cubicBezTo>
                  <a:cubicBezTo>
                    <a:pt x="2967" y="4923"/>
                    <a:pt x="2994" y="4829"/>
                    <a:pt x="3028" y="4829"/>
                  </a:cubicBezTo>
                  <a:close/>
                  <a:moveTo>
                    <a:pt x="2276" y="4829"/>
                  </a:moveTo>
                  <a:cubicBezTo>
                    <a:pt x="2309" y="4829"/>
                    <a:pt x="2337" y="4923"/>
                    <a:pt x="2337" y="5040"/>
                  </a:cubicBezTo>
                  <a:cubicBezTo>
                    <a:pt x="2337" y="5156"/>
                    <a:pt x="2309" y="5250"/>
                    <a:pt x="2276" y="5250"/>
                  </a:cubicBezTo>
                  <a:cubicBezTo>
                    <a:pt x="2242" y="5250"/>
                    <a:pt x="2215" y="5156"/>
                    <a:pt x="2215" y="5040"/>
                  </a:cubicBezTo>
                  <a:cubicBezTo>
                    <a:pt x="2215" y="4923"/>
                    <a:pt x="2242" y="4829"/>
                    <a:pt x="2276" y="4829"/>
                  </a:cubicBezTo>
                  <a:close/>
                  <a:moveTo>
                    <a:pt x="12578" y="4759"/>
                  </a:moveTo>
                  <a:cubicBezTo>
                    <a:pt x="12612" y="4759"/>
                    <a:pt x="12639" y="4853"/>
                    <a:pt x="12639" y="4970"/>
                  </a:cubicBezTo>
                  <a:cubicBezTo>
                    <a:pt x="12639" y="5086"/>
                    <a:pt x="12612" y="5180"/>
                    <a:pt x="12578" y="5180"/>
                  </a:cubicBezTo>
                  <a:cubicBezTo>
                    <a:pt x="12544" y="5180"/>
                    <a:pt x="12517" y="5086"/>
                    <a:pt x="12517" y="4970"/>
                  </a:cubicBezTo>
                  <a:cubicBezTo>
                    <a:pt x="12517" y="4853"/>
                    <a:pt x="12544" y="4759"/>
                    <a:pt x="12578" y="4759"/>
                  </a:cubicBezTo>
                  <a:close/>
                  <a:moveTo>
                    <a:pt x="20300" y="4689"/>
                  </a:moveTo>
                  <a:cubicBezTo>
                    <a:pt x="20333" y="4689"/>
                    <a:pt x="20360" y="4783"/>
                    <a:pt x="20360" y="4899"/>
                  </a:cubicBezTo>
                  <a:cubicBezTo>
                    <a:pt x="20360" y="5016"/>
                    <a:pt x="20333" y="5110"/>
                    <a:pt x="20300" y="5110"/>
                  </a:cubicBezTo>
                  <a:cubicBezTo>
                    <a:pt x="20266" y="5110"/>
                    <a:pt x="20239" y="5016"/>
                    <a:pt x="20239" y="4899"/>
                  </a:cubicBezTo>
                  <a:cubicBezTo>
                    <a:pt x="20239" y="4783"/>
                    <a:pt x="20266" y="4689"/>
                    <a:pt x="20300" y="4689"/>
                  </a:cubicBezTo>
                  <a:close/>
                  <a:moveTo>
                    <a:pt x="6665" y="4689"/>
                  </a:moveTo>
                  <a:cubicBezTo>
                    <a:pt x="6699" y="4689"/>
                    <a:pt x="6726" y="4783"/>
                    <a:pt x="6726" y="4899"/>
                  </a:cubicBezTo>
                  <a:cubicBezTo>
                    <a:pt x="6726" y="5016"/>
                    <a:pt x="6699" y="5110"/>
                    <a:pt x="6665" y="5110"/>
                  </a:cubicBezTo>
                  <a:cubicBezTo>
                    <a:pt x="6631" y="5110"/>
                    <a:pt x="6604" y="5016"/>
                    <a:pt x="6604" y="4899"/>
                  </a:cubicBezTo>
                  <a:cubicBezTo>
                    <a:pt x="6604" y="4783"/>
                    <a:pt x="6631" y="4689"/>
                    <a:pt x="6665" y="4689"/>
                  </a:cubicBezTo>
                  <a:close/>
                  <a:moveTo>
                    <a:pt x="18715" y="4619"/>
                  </a:moveTo>
                  <a:cubicBezTo>
                    <a:pt x="18748" y="4619"/>
                    <a:pt x="18776" y="4713"/>
                    <a:pt x="18776" y="4829"/>
                  </a:cubicBezTo>
                  <a:cubicBezTo>
                    <a:pt x="18776" y="4945"/>
                    <a:pt x="18748" y="5040"/>
                    <a:pt x="18715" y="5040"/>
                  </a:cubicBezTo>
                  <a:cubicBezTo>
                    <a:pt x="18681" y="5040"/>
                    <a:pt x="18654" y="4945"/>
                    <a:pt x="18654" y="4829"/>
                  </a:cubicBezTo>
                  <a:cubicBezTo>
                    <a:pt x="18654" y="4713"/>
                    <a:pt x="18681" y="4619"/>
                    <a:pt x="18715" y="4619"/>
                  </a:cubicBezTo>
                  <a:close/>
                  <a:moveTo>
                    <a:pt x="10709" y="4619"/>
                  </a:moveTo>
                  <a:cubicBezTo>
                    <a:pt x="10742" y="4619"/>
                    <a:pt x="10770" y="4713"/>
                    <a:pt x="10770" y="4829"/>
                  </a:cubicBezTo>
                  <a:cubicBezTo>
                    <a:pt x="10770" y="4945"/>
                    <a:pt x="10742" y="5040"/>
                    <a:pt x="10709" y="5040"/>
                  </a:cubicBezTo>
                  <a:cubicBezTo>
                    <a:pt x="10675" y="5040"/>
                    <a:pt x="10648" y="4945"/>
                    <a:pt x="10648" y="4829"/>
                  </a:cubicBezTo>
                  <a:cubicBezTo>
                    <a:pt x="10648" y="4713"/>
                    <a:pt x="10675" y="4619"/>
                    <a:pt x="10709" y="4619"/>
                  </a:cubicBezTo>
                  <a:close/>
                  <a:moveTo>
                    <a:pt x="8026" y="4619"/>
                  </a:moveTo>
                  <a:cubicBezTo>
                    <a:pt x="8060" y="4619"/>
                    <a:pt x="8087" y="4713"/>
                    <a:pt x="8087" y="4829"/>
                  </a:cubicBezTo>
                  <a:cubicBezTo>
                    <a:pt x="8087" y="4945"/>
                    <a:pt x="8060" y="5040"/>
                    <a:pt x="8026" y="5040"/>
                  </a:cubicBezTo>
                  <a:cubicBezTo>
                    <a:pt x="7993" y="5040"/>
                    <a:pt x="7965" y="4945"/>
                    <a:pt x="7965" y="4829"/>
                  </a:cubicBezTo>
                  <a:cubicBezTo>
                    <a:pt x="7965" y="4713"/>
                    <a:pt x="7993" y="4619"/>
                    <a:pt x="8026" y="4619"/>
                  </a:cubicBezTo>
                  <a:close/>
                  <a:moveTo>
                    <a:pt x="2662" y="4619"/>
                  </a:moveTo>
                  <a:cubicBezTo>
                    <a:pt x="2696" y="4619"/>
                    <a:pt x="2723" y="4713"/>
                    <a:pt x="2723" y="4829"/>
                  </a:cubicBezTo>
                  <a:cubicBezTo>
                    <a:pt x="2723" y="4945"/>
                    <a:pt x="2696" y="5040"/>
                    <a:pt x="2662" y="5040"/>
                  </a:cubicBezTo>
                  <a:cubicBezTo>
                    <a:pt x="2628" y="5040"/>
                    <a:pt x="2601" y="4945"/>
                    <a:pt x="2601" y="4829"/>
                  </a:cubicBezTo>
                  <a:cubicBezTo>
                    <a:pt x="2601" y="4713"/>
                    <a:pt x="2628" y="4619"/>
                    <a:pt x="2662" y="4619"/>
                  </a:cubicBezTo>
                  <a:close/>
                  <a:moveTo>
                    <a:pt x="21458" y="4548"/>
                  </a:moveTo>
                  <a:cubicBezTo>
                    <a:pt x="21491" y="4548"/>
                    <a:pt x="21519" y="4643"/>
                    <a:pt x="21519" y="4759"/>
                  </a:cubicBezTo>
                  <a:cubicBezTo>
                    <a:pt x="21519" y="4875"/>
                    <a:pt x="21491" y="4970"/>
                    <a:pt x="21458" y="4970"/>
                  </a:cubicBezTo>
                  <a:cubicBezTo>
                    <a:pt x="21424" y="4970"/>
                    <a:pt x="21397" y="4875"/>
                    <a:pt x="21397" y="4759"/>
                  </a:cubicBezTo>
                  <a:cubicBezTo>
                    <a:pt x="21397" y="4643"/>
                    <a:pt x="21424" y="4548"/>
                    <a:pt x="21458" y="4548"/>
                  </a:cubicBezTo>
                  <a:close/>
                  <a:moveTo>
                    <a:pt x="18288" y="4478"/>
                  </a:moveTo>
                  <a:cubicBezTo>
                    <a:pt x="18322" y="4478"/>
                    <a:pt x="18349" y="4573"/>
                    <a:pt x="18349" y="4689"/>
                  </a:cubicBezTo>
                  <a:cubicBezTo>
                    <a:pt x="18349" y="4805"/>
                    <a:pt x="18322" y="4899"/>
                    <a:pt x="18288" y="4899"/>
                  </a:cubicBezTo>
                  <a:cubicBezTo>
                    <a:pt x="18254" y="4899"/>
                    <a:pt x="18227" y="4805"/>
                    <a:pt x="18227" y="4689"/>
                  </a:cubicBezTo>
                  <a:cubicBezTo>
                    <a:pt x="18227" y="4573"/>
                    <a:pt x="18254" y="4478"/>
                    <a:pt x="18288" y="4478"/>
                  </a:cubicBezTo>
                  <a:close/>
                  <a:moveTo>
                    <a:pt x="17699" y="4478"/>
                  </a:moveTo>
                  <a:cubicBezTo>
                    <a:pt x="17732" y="4478"/>
                    <a:pt x="17760" y="4573"/>
                    <a:pt x="17760" y="4689"/>
                  </a:cubicBezTo>
                  <a:cubicBezTo>
                    <a:pt x="17760" y="4805"/>
                    <a:pt x="17732" y="4899"/>
                    <a:pt x="17699" y="4899"/>
                  </a:cubicBezTo>
                  <a:cubicBezTo>
                    <a:pt x="17665" y="4899"/>
                    <a:pt x="17638" y="4805"/>
                    <a:pt x="17638" y="4689"/>
                  </a:cubicBezTo>
                  <a:cubicBezTo>
                    <a:pt x="17638" y="4573"/>
                    <a:pt x="17665" y="4478"/>
                    <a:pt x="17699" y="4478"/>
                  </a:cubicBezTo>
                  <a:close/>
                  <a:moveTo>
                    <a:pt x="16764" y="4478"/>
                  </a:moveTo>
                  <a:cubicBezTo>
                    <a:pt x="16798" y="4478"/>
                    <a:pt x="16825" y="4573"/>
                    <a:pt x="16825" y="4689"/>
                  </a:cubicBezTo>
                  <a:cubicBezTo>
                    <a:pt x="16825" y="4805"/>
                    <a:pt x="16798" y="4899"/>
                    <a:pt x="16764" y="4899"/>
                  </a:cubicBezTo>
                  <a:cubicBezTo>
                    <a:pt x="16730" y="4899"/>
                    <a:pt x="16703" y="4805"/>
                    <a:pt x="16703" y="4689"/>
                  </a:cubicBezTo>
                  <a:cubicBezTo>
                    <a:pt x="16703" y="4573"/>
                    <a:pt x="16730" y="4478"/>
                    <a:pt x="16764" y="4478"/>
                  </a:cubicBezTo>
                  <a:close/>
                  <a:moveTo>
                    <a:pt x="12192" y="4408"/>
                  </a:moveTo>
                  <a:cubicBezTo>
                    <a:pt x="12226" y="4408"/>
                    <a:pt x="12253" y="4502"/>
                    <a:pt x="12253" y="4619"/>
                  </a:cubicBezTo>
                  <a:cubicBezTo>
                    <a:pt x="12253" y="4735"/>
                    <a:pt x="12226" y="4829"/>
                    <a:pt x="12192" y="4829"/>
                  </a:cubicBezTo>
                  <a:cubicBezTo>
                    <a:pt x="12158" y="4829"/>
                    <a:pt x="12131" y="4735"/>
                    <a:pt x="12131" y="4619"/>
                  </a:cubicBezTo>
                  <a:cubicBezTo>
                    <a:pt x="12131" y="4502"/>
                    <a:pt x="12158" y="4408"/>
                    <a:pt x="12192" y="4408"/>
                  </a:cubicBezTo>
                  <a:close/>
                  <a:moveTo>
                    <a:pt x="17191" y="4338"/>
                  </a:moveTo>
                  <a:cubicBezTo>
                    <a:pt x="17224" y="4338"/>
                    <a:pt x="17252" y="4432"/>
                    <a:pt x="17252" y="4548"/>
                  </a:cubicBezTo>
                  <a:cubicBezTo>
                    <a:pt x="17252" y="4665"/>
                    <a:pt x="17224" y="4759"/>
                    <a:pt x="17191" y="4759"/>
                  </a:cubicBezTo>
                  <a:cubicBezTo>
                    <a:pt x="17157" y="4759"/>
                    <a:pt x="17130" y="4665"/>
                    <a:pt x="17130" y="4548"/>
                  </a:cubicBezTo>
                  <a:cubicBezTo>
                    <a:pt x="17130" y="4432"/>
                    <a:pt x="17157" y="4338"/>
                    <a:pt x="17191" y="4338"/>
                  </a:cubicBezTo>
                  <a:close/>
                  <a:moveTo>
                    <a:pt x="15687" y="4338"/>
                  </a:moveTo>
                  <a:cubicBezTo>
                    <a:pt x="15721" y="4338"/>
                    <a:pt x="15748" y="4432"/>
                    <a:pt x="15748" y="4548"/>
                  </a:cubicBezTo>
                  <a:cubicBezTo>
                    <a:pt x="15748" y="4665"/>
                    <a:pt x="15721" y="4759"/>
                    <a:pt x="15687" y="4759"/>
                  </a:cubicBezTo>
                  <a:cubicBezTo>
                    <a:pt x="15653" y="4759"/>
                    <a:pt x="15626" y="4665"/>
                    <a:pt x="15626" y="4548"/>
                  </a:cubicBezTo>
                  <a:cubicBezTo>
                    <a:pt x="15626" y="4432"/>
                    <a:pt x="15653" y="4338"/>
                    <a:pt x="15687" y="4338"/>
                  </a:cubicBezTo>
                  <a:close/>
                  <a:moveTo>
                    <a:pt x="14508" y="4338"/>
                  </a:moveTo>
                  <a:cubicBezTo>
                    <a:pt x="14542" y="4338"/>
                    <a:pt x="14569" y="4432"/>
                    <a:pt x="14569" y="4548"/>
                  </a:cubicBezTo>
                  <a:cubicBezTo>
                    <a:pt x="14569" y="4665"/>
                    <a:pt x="14542" y="4759"/>
                    <a:pt x="14508" y="4759"/>
                  </a:cubicBezTo>
                  <a:cubicBezTo>
                    <a:pt x="14475" y="4759"/>
                    <a:pt x="14447" y="4665"/>
                    <a:pt x="14447" y="4548"/>
                  </a:cubicBezTo>
                  <a:cubicBezTo>
                    <a:pt x="14447" y="4432"/>
                    <a:pt x="14475" y="4338"/>
                    <a:pt x="14508" y="4338"/>
                  </a:cubicBezTo>
                  <a:close/>
                  <a:moveTo>
                    <a:pt x="11542" y="4338"/>
                  </a:moveTo>
                  <a:cubicBezTo>
                    <a:pt x="11575" y="4338"/>
                    <a:pt x="11603" y="4432"/>
                    <a:pt x="11603" y="4548"/>
                  </a:cubicBezTo>
                  <a:cubicBezTo>
                    <a:pt x="11603" y="4665"/>
                    <a:pt x="11575" y="4759"/>
                    <a:pt x="11542" y="4759"/>
                  </a:cubicBezTo>
                  <a:cubicBezTo>
                    <a:pt x="11508" y="4759"/>
                    <a:pt x="11481" y="4665"/>
                    <a:pt x="11481" y="4548"/>
                  </a:cubicBezTo>
                  <a:cubicBezTo>
                    <a:pt x="11481" y="4432"/>
                    <a:pt x="11508" y="4338"/>
                    <a:pt x="11542" y="4338"/>
                  </a:cubicBezTo>
                  <a:close/>
                  <a:moveTo>
                    <a:pt x="11115" y="4338"/>
                  </a:moveTo>
                  <a:cubicBezTo>
                    <a:pt x="11149" y="4338"/>
                    <a:pt x="11176" y="4432"/>
                    <a:pt x="11176" y="4548"/>
                  </a:cubicBezTo>
                  <a:cubicBezTo>
                    <a:pt x="11176" y="4665"/>
                    <a:pt x="11149" y="4759"/>
                    <a:pt x="11115" y="4759"/>
                  </a:cubicBezTo>
                  <a:cubicBezTo>
                    <a:pt x="11081" y="4759"/>
                    <a:pt x="11054" y="4665"/>
                    <a:pt x="11054" y="4548"/>
                  </a:cubicBezTo>
                  <a:cubicBezTo>
                    <a:pt x="11054" y="4432"/>
                    <a:pt x="11081" y="4338"/>
                    <a:pt x="11115" y="4338"/>
                  </a:cubicBezTo>
                  <a:close/>
                  <a:moveTo>
                    <a:pt x="7457" y="4338"/>
                  </a:moveTo>
                  <a:cubicBezTo>
                    <a:pt x="7491" y="4338"/>
                    <a:pt x="7518" y="4432"/>
                    <a:pt x="7518" y="4548"/>
                  </a:cubicBezTo>
                  <a:cubicBezTo>
                    <a:pt x="7518" y="4665"/>
                    <a:pt x="7491" y="4759"/>
                    <a:pt x="7457" y="4759"/>
                  </a:cubicBezTo>
                  <a:cubicBezTo>
                    <a:pt x="7424" y="4759"/>
                    <a:pt x="7396" y="4665"/>
                    <a:pt x="7396" y="4548"/>
                  </a:cubicBezTo>
                  <a:cubicBezTo>
                    <a:pt x="7396" y="4432"/>
                    <a:pt x="7424" y="4338"/>
                    <a:pt x="7457" y="4338"/>
                  </a:cubicBezTo>
                  <a:close/>
                  <a:moveTo>
                    <a:pt x="3495" y="4338"/>
                  </a:moveTo>
                  <a:cubicBezTo>
                    <a:pt x="3529" y="4338"/>
                    <a:pt x="3556" y="4432"/>
                    <a:pt x="3556" y="4548"/>
                  </a:cubicBezTo>
                  <a:cubicBezTo>
                    <a:pt x="3556" y="4665"/>
                    <a:pt x="3529" y="4759"/>
                    <a:pt x="3495" y="4759"/>
                  </a:cubicBezTo>
                  <a:cubicBezTo>
                    <a:pt x="3461" y="4759"/>
                    <a:pt x="3434" y="4665"/>
                    <a:pt x="3434" y="4548"/>
                  </a:cubicBezTo>
                  <a:cubicBezTo>
                    <a:pt x="3434" y="4432"/>
                    <a:pt x="3461" y="4338"/>
                    <a:pt x="3495" y="4338"/>
                  </a:cubicBezTo>
                  <a:close/>
                  <a:moveTo>
                    <a:pt x="1463" y="4338"/>
                  </a:moveTo>
                  <a:cubicBezTo>
                    <a:pt x="1497" y="4338"/>
                    <a:pt x="1524" y="4432"/>
                    <a:pt x="1524" y="4548"/>
                  </a:cubicBezTo>
                  <a:cubicBezTo>
                    <a:pt x="1524" y="4665"/>
                    <a:pt x="1497" y="4759"/>
                    <a:pt x="1463" y="4759"/>
                  </a:cubicBezTo>
                  <a:cubicBezTo>
                    <a:pt x="1429" y="4759"/>
                    <a:pt x="1402" y="4665"/>
                    <a:pt x="1402" y="4548"/>
                  </a:cubicBezTo>
                  <a:cubicBezTo>
                    <a:pt x="1402" y="4432"/>
                    <a:pt x="1429" y="4338"/>
                    <a:pt x="1463" y="4338"/>
                  </a:cubicBezTo>
                  <a:close/>
                  <a:moveTo>
                    <a:pt x="13655" y="4268"/>
                  </a:moveTo>
                  <a:cubicBezTo>
                    <a:pt x="13689" y="4268"/>
                    <a:pt x="13716" y="4362"/>
                    <a:pt x="13716" y="4478"/>
                  </a:cubicBezTo>
                  <a:cubicBezTo>
                    <a:pt x="13716" y="4595"/>
                    <a:pt x="13689" y="4689"/>
                    <a:pt x="13655" y="4689"/>
                  </a:cubicBezTo>
                  <a:cubicBezTo>
                    <a:pt x="13621" y="4689"/>
                    <a:pt x="13594" y="4595"/>
                    <a:pt x="13594" y="4478"/>
                  </a:cubicBezTo>
                  <a:cubicBezTo>
                    <a:pt x="13594" y="4362"/>
                    <a:pt x="13621" y="4268"/>
                    <a:pt x="13655" y="4268"/>
                  </a:cubicBezTo>
                  <a:close/>
                  <a:moveTo>
                    <a:pt x="9957" y="4268"/>
                  </a:moveTo>
                  <a:cubicBezTo>
                    <a:pt x="9990" y="4268"/>
                    <a:pt x="10018" y="4362"/>
                    <a:pt x="10018" y="4478"/>
                  </a:cubicBezTo>
                  <a:cubicBezTo>
                    <a:pt x="10018" y="4595"/>
                    <a:pt x="9990" y="4689"/>
                    <a:pt x="9957" y="4689"/>
                  </a:cubicBezTo>
                  <a:cubicBezTo>
                    <a:pt x="9923" y="4689"/>
                    <a:pt x="9896" y="4595"/>
                    <a:pt x="9896" y="4478"/>
                  </a:cubicBezTo>
                  <a:cubicBezTo>
                    <a:pt x="9896" y="4362"/>
                    <a:pt x="9923" y="4268"/>
                    <a:pt x="9957" y="4268"/>
                  </a:cubicBezTo>
                  <a:close/>
                  <a:moveTo>
                    <a:pt x="9510" y="4268"/>
                  </a:moveTo>
                  <a:cubicBezTo>
                    <a:pt x="9543" y="4268"/>
                    <a:pt x="9571" y="4362"/>
                    <a:pt x="9571" y="4478"/>
                  </a:cubicBezTo>
                  <a:cubicBezTo>
                    <a:pt x="9571" y="4595"/>
                    <a:pt x="9543" y="4689"/>
                    <a:pt x="9510" y="4689"/>
                  </a:cubicBezTo>
                  <a:cubicBezTo>
                    <a:pt x="9476" y="4689"/>
                    <a:pt x="9449" y="4595"/>
                    <a:pt x="9449" y="4478"/>
                  </a:cubicBezTo>
                  <a:cubicBezTo>
                    <a:pt x="9449" y="4362"/>
                    <a:pt x="9476" y="4268"/>
                    <a:pt x="9510" y="4268"/>
                  </a:cubicBezTo>
                  <a:close/>
                  <a:moveTo>
                    <a:pt x="19954" y="4127"/>
                  </a:moveTo>
                  <a:cubicBezTo>
                    <a:pt x="19988" y="4127"/>
                    <a:pt x="20015" y="4222"/>
                    <a:pt x="20015" y="4338"/>
                  </a:cubicBezTo>
                  <a:cubicBezTo>
                    <a:pt x="20015" y="4454"/>
                    <a:pt x="19988" y="4549"/>
                    <a:pt x="19954" y="4549"/>
                  </a:cubicBezTo>
                  <a:cubicBezTo>
                    <a:pt x="19920" y="4549"/>
                    <a:pt x="19893" y="4454"/>
                    <a:pt x="19893" y="4338"/>
                  </a:cubicBezTo>
                  <a:cubicBezTo>
                    <a:pt x="19893" y="4222"/>
                    <a:pt x="19920" y="4127"/>
                    <a:pt x="19954" y="4127"/>
                  </a:cubicBezTo>
                  <a:close/>
                  <a:moveTo>
                    <a:pt x="16378" y="4127"/>
                  </a:moveTo>
                  <a:cubicBezTo>
                    <a:pt x="16411" y="4127"/>
                    <a:pt x="16439" y="4222"/>
                    <a:pt x="16439" y="4338"/>
                  </a:cubicBezTo>
                  <a:cubicBezTo>
                    <a:pt x="16439" y="4454"/>
                    <a:pt x="16411" y="4549"/>
                    <a:pt x="16378" y="4549"/>
                  </a:cubicBezTo>
                  <a:cubicBezTo>
                    <a:pt x="16344" y="4549"/>
                    <a:pt x="16317" y="4454"/>
                    <a:pt x="16317" y="4338"/>
                  </a:cubicBezTo>
                  <a:cubicBezTo>
                    <a:pt x="16317" y="4222"/>
                    <a:pt x="16344" y="4127"/>
                    <a:pt x="16378" y="4127"/>
                  </a:cubicBezTo>
                  <a:close/>
                  <a:moveTo>
                    <a:pt x="15281" y="4127"/>
                  </a:moveTo>
                  <a:cubicBezTo>
                    <a:pt x="15314" y="4127"/>
                    <a:pt x="15341" y="4222"/>
                    <a:pt x="15341" y="4338"/>
                  </a:cubicBezTo>
                  <a:cubicBezTo>
                    <a:pt x="15341" y="4454"/>
                    <a:pt x="15314" y="4549"/>
                    <a:pt x="15281" y="4549"/>
                  </a:cubicBezTo>
                  <a:cubicBezTo>
                    <a:pt x="15247" y="4549"/>
                    <a:pt x="15220" y="4454"/>
                    <a:pt x="15220" y="4338"/>
                  </a:cubicBezTo>
                  <a:cubicBezTo>
                    <a:pt x="15220" y="4222"/>
                    <a:pt x="15247" y="4127"/>
                    <a:pt x="15281" y="4127"/>
                  </a:cubicBezTo>
                  <a:close/>
                  <a:moveTo>
                    <a:pt x="14894" y="4127"/>
                  </a:moveTo>
                  <a:cubicBezTo>
                    <a:pt x="14928" y="4127"/>
                    <a:pt x="14955" y="4222"/>
                    <a:pt x="14955" y="4338"/>
                  </a:cubicBezTo>
                  <a:cubicBezTo>
                    <a:pt x="14955" y="4454"/>
                    <a:pt x="14928" y="4549"/>
                    <a:pt x="14894" y="4549"/>
                  </a:cubicBezTo>
                  <a:cubicBezTo>
                    <a:pt x="14861" y="4549"/>
                    <a:pt x="14833" y="4454"/>
                    <a:pt x="14833" y="4338"/>
                  </a:cubicBezTo>
                  <a:cubicBezTo>
                    <a:pt x="14833" y="4222"/>
                    <a:pt x="14861" y="4127"/>
                    <a:pt x="14894" y="4127"/>
                  </a:cubicBezTo>
                  <a:close/>
                  <a:moveTo>
                    <a:pt x="14041" y="4127"/>
                  </a:moveTo>
                  <a:cubicBezTo>
                    <a:pt x="14075" y="4127"/>
                    <a:pt x="14102" y="4222"/>
                    <a:pt x="14102" y="4338"/>
                  </a:cubicBezTo>
                  <a:cubicBezTo>
                    <a:pt x="14102" y="4454"/>
                    <a:pt x="14075" y="4549"/>
                    <a:pt x="14041" y="4549"/>
                  </a:cubicBezTo>
                  <a:cubicBezTo>
                    <a:pt x="14007" y="4549"/>
                    <a:pt x="13980" y="4454"/>
                    <a:pt x="13980" y="4338"/>
                  </a:cubicBezTo>
                  <a:cubicBezTo>
                    <a:pt x="13980" y="4222"/>
                    <a:pt x="14007" y="4127"/>
                    <a:pt x="14041" y="4127"/>
                  </a:cubicBezTo>
                  <a:close/>
                  <a:moveTo>
                    <a:pt x="13228" y="4057"/>
                  </a:moveTo>
                  <a:cubicBezTo>
                    <a:pt x="13262" y="4057"/>
                    <a:pt x="13289" y="4152"/>
                    <a:pt x="13289" y="4268"/>
                  </a:cubicBezTo>
                  <a:cubicBezTo>
                    <a:pt x="13289" y="4384"/>
                    <a:pt x="13262" y="4478"/>
                    <a:pt x="13228" y="4478"/>
                  </a:cubicBezTo>
                  <a:cubicBezTo>
                    <a:pt x="13195" y="4478"/>
                    <a:pt x="13167" y="4384"/>
                    <a:pt x="13167" y="4268"/>
                  </a:cubicBezTo>
                  <a:cubicBezTo>
                    <a:pt x="13167" y="4152"/>
                    <a:pt x="13195" y="4057"/>
                    <a:pt x="13228" y="4057"/>
                  </a:cubicBezTo>
                  <a:close/>
                  <a:moveTo>
                    <a:pt x="7031" y="4057"/>
                  </a:moveTo>
                  <a:cubicBezTo>
                    <a:pt x="7064" y="4057"/>
                    <a:pt x="7092" y="4152"/>
                    <a:pt x="7092" y="4268"/>
                  </a:cubicBezTo>
                  <a:cubicBezTo>
                    <a:pt x="7092" y="4384"/>
                    <a:pt x="7064" y="4478"/>
                    <a:pt x="7031" y="4478"/>
                  </a:cubicBezTo>
                  <a:cubicBezTo>
                    <a:pt x="6997" y="4478"/>
                    <a:pt x="6970" y="4384"/>
                    <a:pt x="6970" y="4268"/>
                  </a:cubicBezTo>
                  <a:cubicBezTo>
                    <a:pt x="6970" y="4152"/>
                    <a:pt x="6997" y="4057"/>
                    <a:pt x="7031" y="4057"/>
                  </a:cubicBezTo>
                  <a:close/>
                  <a:moveTo>
                    <a:pt x="4552" y="4057"/>
                  </a:moveTo>
                  <a:cubicBezTo>
                    <a:pt x="4585" y="4057"/>
                    <a:pt x="4613" y="4152"/>
                    <a:pt x="4613" y="4268"/>
                  </a:cubicBezTo>
                  <a:cubicBezTo>
                    <a:pt x="4613" y="4384"/>
                    <a:pt x="4585" y="4478"/>
                    <a:pt x="4552" y="4478"/>
                  </a:cubicBezTo>
                  <a:cubicBezTo>
                    <a:pt x="4518" y="4478"/>
                    <a:pt x="4491" y="4384"/>
                    <a:pt x="4491" y="4268"/>
                  </a:cubicBezTo>
                  <a:cubicBezTo>
                    <a:pt x="4491" y="4152"/>
                    <a:pt x="4518" y="4057"/>
                    <a:pt x="4552" y="4057"/>
                  </a:cubicBezTo>
                  <a:close/>
                  <a:moveTo>
                    <a:pt x="5263" y="3987"/>
                  </a:moveTo>
                  <a:cubicBezTo>
                    <a:pt x="5297" y="3987"/>
                    <a:pt x="5324" y="4081"/>
                    <a:pt x="5324" y="4198"/>
                  </a:cubicBezTo>
                  <a:cubicBezTo>
                    <a:pt x="5324" y="4314"/>
                    <a:pt x="5297" y="4408"/>
                    <a:pt x="5263" y="4408"/>
                  </a:cubicBezTo>
                  <a:cubicBezTo>
                    <a:pt x="5229" y="4408"/>
                    <a:pt x="5202" y="4314"/>
                    <a:pt x="5202" y="4198"/>
                  </a:cubicBezTo>
                  <a:cubicBezTo>
                    <a:pt x="5202" y="4081"/>
                    <a:pt x="5229" y="3987"/>
                    <a:pt x="5263" y="3987"/>
                  </a:cubicBezTo>
                  <a:close/>
                  <a:moveTo>
                    <a:pt x="1036" y="3987"/>
                  </a:moveTo>
                  <a:cubicBezTo>
                    <a:pt x="1070" y="3987"/>
                    <a:pt x="1097" y="4081"/>
                    <a:pt x="1097" y="4198"/>
                  </a:cubicBezTo>
                  <a:cubicBezTo>
                    <a:pt x="1097" y="4314"/>
                    <a:pt x="1070" y="4408"/>
                    <a:pt x="1036" y="4408"/>
                  </a:cubicBezTo>
                  <a:cubicBezTo>
                    <a:pt x="1003" y="4408"/>
                    <a:pt x="975" y="4314"/>
                    <a:pt x="975" y="4198"/>
                  </a:cubicBezTo>
                  <a:cubicBezTo>
                    <a:pt x="975" y="4081"/>
                    <a:pt x="1003" y="3987"/>
                    <a:pt x="1036" y="3987"/>
                  </a:cubicBezTo>
                  <a:close/>
                  <a:moveTo>
                    <a:pt x="20990" y="3917"/>
                  </a:moveTo>
                  <a:cubicBezTo>
                    <a:pt x="21024" y="3917"/>
                    <a:pt x="21051" y="4011"/>
                    <a:pt x="21051" y="4127"/>
                  </a:cubicBezTo>
                  <a:cubicBezTo>
                    <a:pt x="21051" y="4244"/>
                    <a:pt x="21024" y="4338"/>
                    <a:pt x="20990" y="4338"/>
                  </a:cubicBezTo>
                  <a:cubicBezTo>
                    <a:pt x="20957" y="4338"/>
                    <a:pt x="20929" y="4244"/>
                    <a:pt x="20929" y="4127"/>
                  </a:cubicBezTo>
                  <a:cubicBezTo>
                    <a:pt x="20929" y="4011"/>
                    <a:pt x="20957" y="3917"/>
                    <a:pt x="20990" y="3917"/>
                  </a:cubicBezTo>
                  <a:close/>
                  <a:moveTo>
                    <a:pt x="5649" y="3917"/>
                  </a:moveTo>
                  <a:cubicBezTo>
                    <a:pt x="5683" y="3917"/>
                    <a:pt x="5710" y="4011"/>
                    <a:pt x="5710" y="4127"/>
                  </a:cubicBezTo>
                  <a:cubicBezTo>
                    <a:pt x="5710" y="4244"/>
                    <a:pt x="5683" y="4338"/>
                    <a:pt x="5649" y="4338"/>
                  </a:cubicBezTo>
                  <a:cubicBezTo>
                    <a:pt x="5615" y="4338"/>
                    <a:pt x="5588" y="4244"/>
                    <a:pt x="5588" y="4127"/>
                  </a:cubicBezTo>
                  <a:cubicBezTo>
                    <a:pt x="5588" y="4011"/>
                    <a:pt x="5615" y="3917"/>
                    <a:pt x="5649" y="3917"/>
                  </a:cubicBezTo>
                  <a:close/>
                  <a:moveTo>
                    <a:pt x="19507" y="3847"/>
                  </a:moveTo>
                  <a:cubicBezTo>
                    <a:pt x="19541" y="3847"/>
                    <a:pt x="19568" y="3941"/>
                    <a:pt x="19568" y="4057"/>
                  </a:cubicBezTo>
                  <a:cubicBezTo>
                    <a:pt x="19568" y="4174"/>
                    <a:pt x="19541" y="4268"/>
                    <a:pt x="19507" y="4268"/>
                  </a:cubicBezTo>
                  <a:cubicBezTo>
                    <a:pt x="19473" y="4268"/>
                    <a:pt x="19446" y="4174"/>
                    <a:pt x="19446" y="4057"/>
                  </a:cubicBezTo>
                  <a:cubicBezTo>
                    <a:pt x="19446" y="3941"/>
                    <a:pt x="19473" y="3847"/>
                    <a:pt x="19507" y="3847"/>
                  </a:cubicBezTo>
                  <a:close/>
                  <a:moveTo>
                    <a:pt x="12842" y="3847"/>
                  </a:moveTo>
                  <a:cubicBezTo>
                    <a:pt x="12876" y="3847"/>
                    <a:pt x="12903" y="3941"/>
                    <a:pt x="12903" y="4057"/>
                  </a:cubicBezTo>
                  <a:cubicBezTo>
                    <a:pt x="12903" y="4174"/>
                    <a:pt x="12876" y="4268"/>
                    <a:pt x="12842" y="4268"/>
                  </a:cubicBezTo>
                  <a:cubicBezTo>
                    <a:pt x="12808" y="4268"/>
                    <a:pt x="12781" y="4174"/>
                    <a:pt x="12781" y="4057"/>
                  </a:cubicBezTo>
                  <a:cubicBezTo>
                    <a:pt x="12781" y="3941"/>
                    <a:pt x="12808" y="3847"/>
                    <a:pt x="12842" y="3847"/>
                  </a:cubicBezTo>
                  <a:close/>
                  <a:moveTo>
                    <a:pt x="9042" y="3847"/>
                  </a:moveTo>
                  <a:cubicBezTo>
                    <a:pt x="9076" y="3847"/>
                    <a:pt x="9103" y="3941"/>
                    <a:pt x="9103" y="4057"/>
                  </a:cubicBezTo>
                  <a:cubicBezTo>
                    <a:pt x="9103" y="4174"/>
                    <a:pt x="9076" y="4268"/>
                    <a:pt x="9042" y="4268"/>
                  </a:cubicBezTo>
                  <a:cubicBezTo>
                    <a:pt x="9009" y="4268"/>
                    <a:pt x="8981" y="4174"/>
                    <a:pt x="8981" y="4057"/>
                  </a:cubicBezTo>
                  <a:cubicBezTo>
                    <a:pt x="8981" y="3941"/>
                    <a:pt x="9009" y="3847"/>
                    <a:pt x="9042" y="3847"/>
                  </a:cubicBezTo>
                  <a:close/>
                  <a:moveTo>
                    <a:pt x="6421" y="3847"/>
                  </a:moveTo>
                  <a:cubicBezTo>
                    <a:pt x="6455" y="3847"/>
                    <a:pt x="6482" y="3941"/>
                    <a:pt x="6482" y="4057"/>
                  </a:cubicBezTo>
                  <a:cubicBezTo>
                    <a:pt x="6482" y="4174"/>
                    <a:pt x="6455" y="4268"/>
                    <a:pt x="6421" y="4268"/>
                  </a:cubicBezTo>
                  <a:cubicBezTo>
                    <a:pt x="6387" y="4268"/>
                    <a:pt x="6360" y="4174"/>
                    <a:pt x="6360" y="4057"/>
                  </a:cubicBezTo>
                  <a:cubicBezTo>
                    <a:pt x="6360" y="3941"/>
                    <a:pt x="6387" y="3847"/>
                    <a:pt x="6421" y="3847"/>
                  </a:cubicBezTo>
                  <a:close/>
                  <a:moveTo>
                    <a:pt x="224" y="3777"/>
                  </a:moveTo>
                  <a:cubicBezTo>
                    <a:pt x="257" y="3777"/>
                    <a:pt x="284" y="3871"/>
                    <a:pt x="284" y="3987"/>
                  </a:cubicBezTo>
                  <a:cubicBezTo>
                    <a:pt x="284" y="4103"/>
                    <a:pt x="257" y="4198"/>
                    <a:pt x="224" y="4198"/>
                  </a:cubicBezTo>
                  <a:cubicBezTo>
                    <a:pt x="190" y="4198"/>
                    <a:pt x="163" y="4103"/>
                    <a:pt x="163" y="3987"/>
                  </a:cubicBezTo>
                  <a:cubicBezTo>
                    <a:pt x="163" y="3871"/>
                    <a:pt x="190" y="3777"/>
                    <a:pt x="224" y="3777"/>
                  </a:cubicBezTo>
                  <a:close/>
                  <a:moveTo>
                    <a:pt x="19101" y="3706"/>
                  </a:moveTo>
                  <a:cubicBezTo>
                    <a:pt x="19134" y="3706"/>
                    <a:pt x="19162" y="3801"/>
                    <a:pt x="19162" y="3917"/>
                  </a:cubicBezTo>
                  <a:cubicBezTo>
                    <a:pt x="19162" y="4033"/>
                    <a:pt x="19134" y="4127"/>
                    <a:pt x="19101" y="4127"/>
                  </a:cubicBezTo>
                  <a:cubicBezTo>
                    <a:pt x="19067" y="4127"/>
                    <a:pt x="19040" y="4033"/>
                    <a:pt x="19040" y="3917"/>
                  </a:cubicBezTo>
                  <a:cubicBezTo>
                    <a:pt x="19040" y="3801"/>
                    <a:pt x="19067" y="3706"/>
                    <a:pt x="19101" y="3706"/>
                  </a:cubicBezTo>
                  <a:close/>
                  <a:moveTo>
                    <a:pt x="10363" y="3636"/>
                  </a:moveTo>
                  <a:cubicBezTo>
                    <a:pt x="10397" y="3636"/>
                    <a:pt x="10424" y="3731"/>
                    <a:pt x="10424" y="3847"/>
                  </a:cubicBezTo>
                  <a:cubicBezTo>
                    <a:pt x="10424" y="3963"/>
                    <a:pt x="10397" y="4057"/>
                    <a:pt x="10363" y="4057"/>
                  </a:cubicBezTo>
                  <a:cubicBezTo>
                    <a:pt x="10329" y="4057"/>
                    <a:pt x="10302" y="3963"/>
                    <a:pt x="10302" y="3847"/>
                  </a:cubicBezTo>
                  <a:cubicBezTo>
                    <a:pt x="10302" y="3731"/>
                    <a:pt x="10329" y="3636"/>
                    <a:pt x="10363" y="3636"/>
                  </a:cubicBezTo>
                  <a:close/>
                  <a:moveTo>
                    <a:pt x="8636" y="3636"/>
                  </a:moveTo>
                  <a:cubicBezTo>
                    <a:pt x="8670" y="3636"/>
                    <a:pt x="8697" y="3731"/>
                    <a:pt x="8697" y="3847"/>
                  </a:cubicBezTo>
                  <a:cubicBezTo>
                    <a:pt x="8697" y="3963"/>
                    <a:pt x="8670" y="4057"/>
                    <a:pt x="8636" y="4057"/>
                  </a:cubicBezTo>
                  <a:cubicBezTo>
                    <a:pt x="8602" y="4057"/>
                    <a:pt x="8575" y="3963"/>
                    <a:pt x="8575" y="3847"/>
                  </a:cubicBezTo>
                  <a:cubicBezTo>
                    <a:pt x="8575" y="3731"/>
                    <a:pt x="8602" y="3636"/>
                    <a:pt x="8636" y="3636"/>
                  </a:cubicBezTo>
                  <a:close/>
                  <a:moveTo>
                    <a:pt x="20625" y="3566"/>
                  </a:moveTo>
                  <a:cubicBezTo>
                    <a:pt x="20658" y="3566"/>
                    <a:pt x="20686" y="3660"/>
                    <a:pt x="20686" y="3777"/>
                  </a:cubicBezTo>
                  <a:cubicBezTo>
                    <a:pt x="20686" y="3893"/>
                    <a:pt x="20658" y="3987"/>
                    <a:pt x="20625" y="3987"/>
                  </a:cubicBezTo>
                  <a:cubicBezTo>
                    <a:pt x="20591" y="3987"/>
                    <a:pt x="20564" y="3893"/>
                    <a:pt x="20564" y="3777"/>
                  </a:cubicBezTo>
                  <a:cubicBezTo>
                    <a:pt x="20564" y="3660"/>
                    <a:pt x="20591" y="3566"/>
                    <a:pt x="20625" y="3566"/>
                  </a:cubicBezTo>
                  <a:close/>
                  <a:moveTo>
                    <a:pt x="4166" y="3566"/>
                  </a:moveTo>
                  <a:cubicBezTo>
                    <a:pt x="4199" y="3566"/>
                    <a:pt x="4227" y="3660"/>
                    <a:pt x="4227" y="3777"/>
                  </a:cubicBezTo>
                  <a:cubicBezTo>
                    <a:pt x="4227" y="3893"/>
                    <a:pt x="4199" y="3987"/>
                    <a:pt x="4166" y="3987"/>
                  </a:cubicBezTo>
                  <a:cubicBezTo>
                    <a:pt x="4132" y="3987"/>
                    <a:pt x="4105" y="3893"/>
                    <a:pt x="4105" y="3777"/>
                  </a:cubicBezTo>
                  <a:cubicBezTo>
                    <a:pt x="4105" y="3660"/>
                    <a:pt x="4132" y="3566"/>
                    <a:pt x="4166" y="3566"/>
                  </a:cubicBezTo>
                  <a:close/>
                  <a:moveTo>
                    <a:pt x="589" y="3566"/>
                  </a:moveTo>
                  <a:cubicBezTo>
                    <a:pt x="623" y="3566"/>
                    <a:pt x="650" y="3660"/>
                    <a:pt x="650" y="3777"/>
                  </a:cubicBezTo>
                  <a:cubicBezTo>
                    <a:pt x="650" y="3893"/>
                    <a:pt x="623" y="3987"/>
                    <a:pt x="589" y="3987"/>
                  </a:cubicBezTo>
                  <a:cubicBezTo>
                    <a:pt x="556" y="3987"/>
                    <a:pt x="528" y="3893"/>
                    <a:pt x="528" y="3777"/>
                  </a:cubicBezTo>
                  <a:cubicBezTo>
                    <a:pt x="528" y="3660"/>
                    <a:pt x="556" y="3566"/>
                    <a:pt x="589" y="3566"/>
                  </a:cubicBezTo>
                  <a:close/>
                  <a:moveTo>
                    <a:pt x="11907" y="3496"/>
                  </a:moveTo>
                  <a:cubicBezTo>
                    <a:pt x="11941" y="3496"/>
                    <a:pt x="11968" y="3590"/>
                    <a:pt x="11968" y="3706"/>
                  </a:cubicBezTo>
                  <a:cubicBezTo>
                    <a:pt x="11968" y="3823"/>
                    <a:pt x="11941" y="3917"/>
                    <a:pt x="11907" y="3917"/>
                  </a:cubicBezTo>
                  <a:cubicBezTo>
                    <a:pt x="11874" y="3917"/>
                    <a:pt x="11846" y="3823"/>
                    <a:pt x="11846" y="3706"/>
                  </a:cubicBezTo>
                  <a:cubicBezTo>
                    <a:pt x="11846" y="3590"/>
                    <a:pt x="11874" y="3496"/>
                    <a:pt x="11907" y="3496"/>
                  </a:cubicBezTo>
                  <a:close/>
                  <a:moveTo>
                    <a:pt x="18085" y="3426"/>
                  </a:moveTo>
                  <a:cubicBezTo>
                    <a:pt x="18118" y="3426"/>
                    <a:pt x="18146" y="3520"/>
                    <a:pt x="18146" y="3636"/>
                  </a:cubicBezTo>
                  <a:cubicBezTo>
                    <a:pt x="18146" y="3753"/>
                    <a:pt x="18118" y="3847"/>
                    <a:pt x="18085" y="3847"/>
                  </a:cubicBezTo>
                  <a:cubicBezTo>
                    <a:pt x="18051" y="3847"/>
                    <a:pt x="18024" y="3753"/>
                    <a:pt x="18024" y="3636"/>
                  </a:cubicBezTo>
                  <a:cubicBezTo>
                    <a:pt x="18024" y="3520"/>
                    <a:pt x="18051" y="3426"/>
                    <a:pt x="18085" y="3426"/>
                  </a:cubicBezTo>
                  <a:close/>
                  <a:moveTo>
                    <a:pt x="8250" y="3426"/>
                  </a:moveTo>
                  <a:cubicBezTo>
                    <a:pt x="8284" y="3426"/>
                    <a:pt x="8311" y="3520"/>
                    <a:pt x="8311" y="3636"/>
                  </a:cubicBezTo>
                  <a:cubicBezTo>
                    <a:pt x="8311" y="3753"/>
                    <a:pt x="8284" y="3847"/>
                    <a:pt x="8250" y="3847"/>
                  </a:cubicBezTo>
                  <a:cubicBezTo>
                    <a:pt x="8216" y="3847"/>
                    <a:pt x="8189" y="3753"/>
                    <a:pt x="8189" y="3636"/>
                  </a:cubicBezTo>
                  <a:cubicBezTo>
                    <a:pt x="8189" y="3520"/>
                    <a:pt x="8216" y="3426"/>
                    <a:pt x="8250" y="3426"/>
                  </a:cubicBezTo>
                  <a:close/>
                  <a:moveTo>
                    <a:pt x="7782" y="3426"/>
                  </a:moveTo>
                  <a:cubicBezTo>
                    <a:pt x="7816" y="3426"/>
                    <a:pt x="7843" y="3520"/>
                    <a:pt x="7843" y="3636"/>
                  </a:cubicBezTo>
                  <a:cubicBezTo>
                    <a:pt x="7843" y="3753"/>
                    <a:pt x="7816" y="3847"/>
                    <a:pt x="7782" y="3847"/>
                  </a:cubicBezTo>
                  <a:cubicBezTo>
                    <a:pt x="7749" y="3847"/>
                    <a:pt x="7722" y="3753"/>
                    <a:pt x="7722" y="3636"/>
                  </a:cubicBezTo>
                  <a:cubicBezTo>
                    <a:pt x="7722" y="3520"/>
                    <a:pt x="7749" y="3426"/>
                    <a:pt x="7782" y="3426"/>
                  </a:cubicBezTo>
                  <a:close/>
                  <a:moveTo>
                    <a:pt x="4897" y="3426"/>
                  </a:moveTo>
                  <a:cubicBezTo>
                    <a:pt x="4931" y="3426"/>
                    <a:pt x="4958" y="3520"/>
                    <a:pt x="4958" y="3636"/>
                  </a:cubicBezTo>
                  <a:cubicBezTo>
                    <a:pt x="4958" y="3753"/>
                    <a:pt x="4931" y="3847"/>
                    <a:pt x="4897" y="3847"/>
                  </a:cubicBezTo>
                  <a:cubicBezTo>
                    <a:pt x="4863" y="3847"/>
                    <a:pt x="4836" y="3753"/>
                    <a:pt x="4836" y="3636"/>
                  </a:cubicBezTo>
                  <a:cubicBezTo>
                    <a:pt x="4836" y="3520"/>
                    <a:pt x="4863" y="3426"/>
                    <a:pt x="4897" y="3426"/>
                  </a:cubicBezTo>
                  <a:close/>
                  <a:moveTo>
                    <a:pt x="3048" y="3426"/>
                  </a:moveTo>
                  <a:cubicBezTo>
                    <a:pt x="3082" y="3426"/>
                    <a:pt x="3109" y="3520"/>
                    <a:pt x="3109" y="3636"/>
                  </a:cubicBezTo>
                  <a:cubicBezTo>
                    <a:pt x="3109" y="3753"/>
                    <a:pt x="3082" y="3847"/>
                    <a:pt x="3048" y="3847"/>
                  </a:cubicBezTo>
                  <a:cubicBezTo>
                    <a:pt x="3014" y="3847"/>
                    <a:pt x="2987" y="3753"/>
                    <a:pt x="2987" y="3636"/>
                  </a:cubicBezTo>
                  <a:cubicBezTo>
                    <a:pt x="2987" y="3520"/>
                    <a:pt x="3014" y="3426"/>
                    <a:pt x="3048" y="3426"/>
                  </a:cubicBezTo>
                  <a:close/>
                  <a:moveTo>
                    <a:pt x="1869" y="3426"/>
                  </a:moveTo>
                  <a:cubicBezTo>
                    <a:pt x="1903" y="3426"/>
                    <a:pt x="1930" y="3520"/>
                    <a:pt x="1930" y="3636"/>
                  </a:cubicBezTo>
                  <a:cubicBezTo>
                    <a:pt x="1930" y="3753"/>
                    <a:pt x="1903" y="3847"/>
                    <a:pt x="1869" y="3847"/>
                  </a:cubicBezTo>
                  <a:cubicBezTo>
                    <a:pt x="1836" y="3847"/>
                    <a:pt x="1808" y="3753"/>
                    <a:pt x="1808" y="3636"/>
                  </a:cubicBezTo>
                  <a:cubicBezTo>
                    <a:pt x="1808" y="3520"/>
                    <a:pt x="1836" y="3426"/>
                    <a:pt x="1869" y="3426"/>
                  </a:cubicBezTo>
                  <a:close/>
                  <a:moveTo>
                    <a:pt x="21397" y="3356"/>
                  </a:moveTo>
                  <a:cubicBezTo>
                    <a:pt x="21430" y="3356"/>
                    <a:pt x="21458" y="3450"/>
                    <a:pt x="21458" y="3566"/>
                  </a:cubicBezTo>
                  <a:cubicBezTo>
                    <a:pt x="21458" y="3682"/>
                    <a:pt x="21430" y="3777"/>
                    <a:pt x="21397" y="3777"/>
                  </a:cubicBezTo>
                  <a:cubicBezTo>
                    <a:pt x="21363" y="3777"/>
                    <a:pt x="21336" y="3682"/>
                    <a:pt x="21336" y="3566"/>
                  </a:cubicBezTo>
                  <a:cubicBezTo>
                    <a:pt x="21336" y="3450"/>
                    <a:pt x="21363" y="3356"/>
                    <a:pt x="21397" y="3356"/>
                  </a:cubicBezTo>
                  <a:close/>
                  <a:moveTo>
                    <a:pt x="18613" y="3356"/>
                  </a:moveTo>
                  <a:cubicBezTo>
                    <a:pt x="18647" y="3356"/>
                    <a:pt x="18674" y="3450"/>
                    <a:pt x="18674" y="3566"/>
                  </a:cubicBezTo>
                  <a:cubicBezTo>
                    <a:pt x="18674" y="3682"/>
                    <a:pt x="18647" y="3777"/>
                    <a:pt x="18613" y="3777"/>
                  </a:cubicBezTo>
                  <a:cubicBezTo>
                    <a:pt x="18579" y="3777"/>
                    <a:pt x="18552" y="3682"/>
                    <a:pt x="18552" y="3566"/>
                  </a:cubicBezTo>
                  <a:cubicBezTo>
                    <a:pt x="18552" y="3450"/>
                    <a:pt x="18579" y="3356"/>
                    <a:pt x="18613" y="3356"/>
                  </a:cubicBezTo>
                  <a:close/>
                  <a:moveTo>
                    <a:pt x="6116" y="3356"/>
                  </a:moveTo>
                  <a:cubicBezTo>
                    <a:pt x="6150" y="3356"/>
                    <a:pt x="6177" y="3450"/>
                    <a:pt x="6177" y="3566"/>
                  </a:cubicBezTo>
                  <a:cubicBezTo>
                    <a:pt x="6177" y="3682"/>
                    <a:pt x="6150" y="3777"/>
                    <a:pt x="6116" y="3777"/>
                  </a:cubicBezTo>
                  <a:cubicBezTo>
                    <a:pt x="6083" y="3777"/>
                    <a:pt x="6055" y="3682"/>
                    <a:pt x="6055" y="3566"/>
                  </a:cubicBezTo>
                  <a:cubicBezTo>
                    <a:pt x="6055" y="3450"/>
                    <a:pt x="6083" y="3356"/>
                    <a:pt x="6116" y="3356"/>
                  </a:cubicBezTo>
                  <a:close/>
                  <a:moveTo>
                    <a:pt x="2276" y="3356"/>
                  </a:moveTo>
                  <a:cubicBezTo>
                    <a:pt x="2309" y="3356"/>
                    <a:pt x="2337" y="3450"/>
                    <a:pt x="2337" y="3566"/>
                  </a:cubicBezTo>
                  <a:cubicBezTo>
                    <a:pt x="2337" y="3682"/>
                    <a:pt x="2309" y="3777"/>
                    <a:pt x="2276" y="3777"/>
                  </a:cubicBezTo>
                  <a:cubicBezTo>
                    <a:pt x="2242" y="3777"/>
                    <a:pt x="2215" y="3682"/>
                    <a:pt x="2215" y="3566"/>
                  </a:cubicBezTo>
                  <a:cubicBezTo>
                    <a:pt x="2215" y="3450"/>
                    <a:pt x="2242" y="3356"/>
                    <a:pt x="2276" y="3356"/>
                  </a:cubicBezTo>
                  <a:close/>
                  <a:moveTo>
                    <a:pt x="15931" y="3215"/>
                  </a:moveTo>
                  <a:cubicBezTo>
                    <a:pt x="15964" y="3215"/>
                    <a:pt x="15992" y="3310"/>
                    <a:pt x="15992" y="3426"/>
                  </a:cubicBezTo>
                  <a:cubicBezTo>
                    <a:pt x="15992" y="3542"/>
                    <a:pt x="15964" y="3636"/>
                    <a:pt x="15931" y="3636"/>
                  </a:cubicBezTo>
                  <a:cubicBezTo>
                    <a:pt x="15897" y="3636"/>
                    <a:pt x="15870" y="3542"/>
                    <a:pt x="15870" y="3426"/>
                  </a:cubicBezTo>
                  <a:cubicBezTo>
                    <a:pt x="15870" y="3310"/>
                    <a:pt x="15897" y="3215"/>
                    <a:pt x="15931" y="3215"/>
                  </a:cubicBezTo>
                  <a:close/>
                  <a:moveTo>
                    <a:pt x="16784" y="3145"/>
                  </a:moveTo>
                  <a:cubicBezTo>
                    <a:pt x="16818" y="3145"/>
                    <a:pt x="16845" y="3239"/>
                    <a:pt x="16845" y="3356"/>
                  </a:cubicBezTo>
                  <a:cubicBezTo>
                    <a:pt x="16845" y="3472"/>
                    <a:pt x="16818" y="3566"/>
                    <a:pt x="16784" y="3566"/>
                  </a:cubicBezTo>
                  <a:cubicBezTo>
                    <a:pt x="16751" y="3566"/>
                    <a:pt x="16723" y="3472"/>
                    <a:pt x="16723" y="3356"/>
                  </a:cubicBezTo>
                  <a:cubicBezTo>
                    <a:pt x="16723" y="3239"/>
                    <a:pt x="16751" y="3145"/>
                    <a:pt x="16784" y="3145"/>
                  </a:cubicBezTo>
                  <a:close/>
                  <a:moveTo>
                    <a:pt x="12354" y="3145"/>
                  </a:moveTo>
                  <a:cubicBezTo>
                    <a:pt x="12388" y="3145"/>
                    <a:pt x="12415" y="3239"/>
                    <a:pt x="12415" y="3356"/>
                  </a:cubicBezTo>
                  <a:cubicBezTo>
                    <a:pt x="12415" y="3472"/>
                    <a:pt x="12388" y="3566"/>
                    <a:pt x="12354" y="3566"/>
                  </a:cubicBezTo>
                  <a:cubicBezTo>
                    <a:pt x="12321" y="3566"/>
                    <a:pt x="12294" y="3472"/>
                    <a:pt x="12294" y="3356"/>
                  </a:cubicBezTo>
                  <a:cubicBezTo>
                    <a:pt x="12294" y="3239"/>
                    <a:pt x="12321" y="3145"/>
                    <a:pt x="12354" y="3145"/>
                  </a:cubicBezTo>
                  <a:close/>
                  <a:moveTo>
                    <a:pt x="3800" y="3145"/>
                  </a:moveTo>
                  <a:cubicBezTo>
                    <a:pt x="3833" y="3145"/>
                    <a:pt x="3861" y="3239"/>
                    <a:pt x="3861" y="3356"/>
                  </a:cubicBezTo>
                  <a:cubicBezTo>
                    <a:pt x="3861" y="3472"/>
                    <a:pt x="3833" y="3566"/>
                    <a:pt x="3800" y="3566"/>
                  </a:cubicBezTo>
                  <a:cubicBezTo>
                    <a:pt x="3766" y="3566"/>
                    <a:pt x="3739" y="3472"/>
                    <a:pt x="3739" y="3356"/>
                  </a:cubicBezTo>
                  <a:cubicBezTo>
                    <a:pt x="3739" y="3239"/>
                    <a:pt x="3766" y="3145"/>
                    <a:pt x="3800" y="3145"/>
                  </a:cubicBezTo>
                  <a:close/>
                  <a:moveTo>
                    <a:pt x="17292" y="3075"/>
                  </a:moveTo>
                  <a:cubicBezTo>
                    <a:pt x="17326" y="3075"/>
                    <a:pt x="17353" y="3169"/>
                    <a:pt x="17353" y="3285"/>
                  </a:cubicBezTo>
                  <a:cubicBezTo>
                    <a:pt x="17353" y="3402"/>
                    <a:pt x="17326" y="3496"/>
                    <a:pt x="17292" y="3496"/>
                  </a:cubicBezTo>
                  <a:cubicBezTo>
                    <a:pt x="17259" y="3496"/>
                    <a:pt x="17231" y="3402"/>
                    <a:pt x="17231" y="3285"/>
                  </a:cubicBezTo>
                  <a:cubicBezTo>
                    <a:pt x="17231" y="3169"/>
                    <a:pt x="17259" y="3075"/>
                    <a:pt x="17292" y="3075"/>
                  </a:cubicBezTo>
                  <a:close/>
                  <a:moveTo>
                    <a:pt x="14265" y="3075"/>
                  </a:moveTo>
                  <a:cubicBezTo>
                    <a:pt x="14298" y="3075"/>
                    <a:pt x="14325" y="3169"/>
                    <a:pt x="14325" y="3285"/>
                  </a:cubicBezTo>
                  <a:cubicBezTo>
                    <a:pt x="14325" y="3402"/>
                    <a:pt x="14298" y="3496"/>
                    <a:pt x="14265" y="3496"/>
                  </a:cubicBezTo>
                  <a:cubicBezTo>
                    <a:pt x="14231" y="3496"/>
                    <a:pt x="14204" y="3402"/>
                    <a:pt x="14204" y="3285"/>
                  </a:cubicBezTo>
                  <a:cubicBezTo>
                    <a:pt x="14204" y="3169"/>
                    <a:pt x="14231" y="3075"/>
                    <a:pt x="14265" y="3075"/>
                  </a:cubicBezTo>
                  <a:close/>
                  <a:moveTo>
                    <a:pt x="10790" y="3075"/>
                  </a:moveTo>
                  <a:cubicBezTo>
                    <a:pt x="10824" y="3075"/>
                    <a:pt x="10851" y="3169"/>
                    <a:pt x="10851" y="3285"/>
                  </a:cubicBezTo>
                  <a:cubicBezTo>
                    <a:pt x="10851" y="3402"/>
                    <a:pt x="10824" y="3496"/>
                    <a:pt x="10790" y="3496"/>
                  </a:cubicBezTo>
                  <a:cubicBezTo>
                    <a:pt x="10756" y="3496"/>
                    <a:pt x="10729" y="3402"/>
                    <a:pt x="10729" y="3285"/>
                  </a:cubicBezTo>
                  <a:cubicBezTo>
                    <a:pt x="10729" y="3169"/>
                    <a:pt x="10756" y="3075"/>
                    <a:pt x="10790" y="3075"/>
                  </a:cubicBezTo>
                  <a:close/>
                  <a:moveTo>
                    <a:pt x="20279" y="3005"/>
                  </a:moveTo>
                  <a:cubicBezTo>
                    <a:pt x="20313" y="3005"/>
                    <a:pt x="20340" y="3099"/>
                    <a:pt x="20340" y="3215"/>
                  </a:cubicBezTo>
                  <a:cubicBezTo>
                    <a:pt x="20340" y="3332"/>
                    <a:pt x="20313" y="3426"/>
                    <a:pt x="20279" y="3426"/>
                  </a:cubicBezTo>
                  <a:cubicBezTo>
                    <a:pt x="20246" y="3426"/>
                    <a:pt x="20218" y="3332"/>
                    <a:pt x="20218" y="3215"/>
                  </a:cubicBezTo>
                  <a:cubicBezTo>
                    <a:pt x="20218" y="3099"/>
                    <a:pt x="20246" y="3005"/>
                    <a:pt x="20279" y="3005"/>
                  </a:cubicBezTo>
                  <a:close/>
                  <a:moveTo>
                    <a:pt x="17699" y="3005"/>
                  </a:moveTo>
                  <a:cubicBezTo>
                    <a:pt x="17732" y="3005"/>
                    <a:pt x="17760" y="3099"/>
                    <a:pt x="17760" y="3215"/>
                  </a:cubicBezTo>
                  <a:cubicBezTo>
                    <a:pt x="17760" y="3332"/>
                    <a:pt x="17732" y="3426"/>
                    <a:pt x="17699" y="3426"/>
                  </a:cubicBezTo>
                  <a:cubicBezTo>
                    <a:pt x="17665" y="3426"/>
                    <a:pt x="17638" y="3332"/>
                    <a:pt x="17638" y="3215"/>
                  </a:cubicBezTo>
                  <a:cubicBezTo>
                    <a:pt x="17638" y="3099"/>
                    <a:pt x="17665" y="3005"/>
                    <a:pt x="17699" y="3005"/>
                  </a:cubicBezTo>
                  <a:close/>
                  <a:moveTo>
                    <a:pt x="15504" y="3005"/>
                  </a:moveTo>
                  <a:cubicBezTo>
                    <a:pt x="15538" y="3005"/>
                    <a:pt x="15565" y="3099"/>
                    <a:pt x="15565" y="3215"/>
                  </a:cubicBezTo>
                  <a:cubicBezTo>
                    <a:pt x="15565" y="3332"/>
                    <a:pt x="15538" y="3426"/>
                    <a:pt x="15504" y="3426"/>
                  </a:cubicBezTo>
                  <a:cubicBezTo>
                    <a:pt x="15470" y="3426"/>
                    <a:pt x="15443" y="3332"/>
                    <a:pt x="15443" y="3215"/>
                  </a:cubicBezTo>
                  <a:cubicBezTo>
                    <a:pt x="15443" y="3099"/>
                    <a:pt x="15470" y="3005"/>
                    <a:pt x="15504" y="3005"/>
                  </a:cubicBezTo>
                  <a:close/>
                  <a:moveTo>
                    <a:pt x="7295" y="3005"/>
                  </a:moveTo>
                  <a:cubicBezTo>
                    <a:pt x="7328" y="3005"/>
                    <a:pt x="7356" y="3099"/>
                    <a:pt x="7356" y="3215"/>
                  </a:cubicBezTo>
                  <a:cubicBezTo>
                    <a:pt x="7356" y="3332"/>
                    <a:pt x="7328" y="3426"/>
                    <a:pt x="7295" y="3426"/>
                  </a:cubicBezTo>
                  <a:cubicBezTo>
                    <a:pt x="7261" y="3426"/>
                    <a:pt x="7234" y="3332"/>
                    <a:pt x="7234" y="3215"/>
                  </a:cubicBezTo>
                  <a:cubicBezTo>
                    <a:pt x="7234" y="3099"/>
                    <a:pt x="7261" y="3005"/>
                    <a:pt x="7295" y="3005"/>
                  </a:cubicBezTo>
                  <a:close/>
                  <a:moveTo>
                    <a:pt x="2642" y="3005"/>
                  </a:moveTo>
                  <a:cubicBezTo>
                    <a:pt x="2675" y="3005"/>
                    <a:pt x="2703" y="3099"/>
                    <a:pt x="2703" y="3215"/>
                  </a:cubicBezTo>
                  <a:cubicBezTo>
                    <a:pt x="2703" y="3332"/>
                    <a:pt x="2675" y="3426"/>
                    <a:pt x="2642" y="3426"/>
                  </a:cubicBezTo>
                  <a:cubicBezTo>
                    <a:pt x="2608" y="3426"/>
                    <a:pt x="2581" y="3332"/>
                    <a:pt x="2581" y="3215"/>
                  </a:cubicBezTo>
                  <a:cubicBezTo>
                    <a:pt x="2581" y="3099"/>
                    <a:pt x="2608" y="3005"/>
                    <a:pt x="2642" y="3005"/>
                  </a:cubicBezTo>
                  <a:close/>
                  <a:moveTo>
                    <a:pt x="1422" y="3005"/>
                  </a:moveTo>
                  <a:cubicBezTo>
                    <a:pt x="1456" y="3005"/>
                    <a:pt x="1483" y="3099"/>
                    <a:pt x="1483" y="3215"/>
                  </a:cubicBezTo>
                  <a:cubicBezTo>
                    <a:pt x="1483" y="3332"/>
                    <a:pt x="1456" y="3426"/>
                    <a:pt x="1422" y="3426"/>
                  </a:cubicBezTo>
                  <a:cubicBezTo>
                    <a:pt x="1389" y="3426"/>
                    <a:pt x="1361" y="3332"/>
                    <a:pt x="1361" y="3215"/>
                  </a:cubicBezTo>
                  <a:cubicBezTo>
                    <a:pt x="1361" y="3099"/>
                    <a:pt x="1389" y="3005"/>
                    <a:pt x="1422" y="3005"/>
                  </a:cubicBezTo>
                  <a:close/>
                  <a:moveTo>
                    <a:pt x="19771" y="2864"/>
                  </a:moveTo>
                  <a:cubicBezTo>
                    <a:pt x="19805" y="2864"/>
                    <a:pt x="19832" y="2959"/>
                    <a:pt x="19832" y="3075"/>
                  </a:cubicBezTo>
                  <a:cubicBezTo>
                    <a:pt x="19832" y="3191"/>
                    <a:pt x="19805" y="3285"/>
                    <a:pt x="19771" y="3285"/>
                  </a:cubicBezTo>
                  <a:cubicBezTo>
                    <a:pt x="19738" y="3285"/>
                    <a:pt x="19710" y="3191"/>
                    <a:pt x="19710" y="3075"/>
                  </a:cubicBezTo>
                  <a:cubicBezTo>
                    <a:pt x="19710" y="2959"/>
                    <a:pt x="19738" y="2864"/>
                    <a:pt x="19771" y="2864"/>
                  </a:cubicBezTo>
                  <a:close/>
                  <a:moveTo>
                    <a:pt x="13574" y="2864"/>
                  </a:moveTo>
                  <a:cubicBezTo>
                    <a:pt x="13607" y="2864"/>
                    <a:pt x="13635" y="2959"/>
                    <a:pt x="13635" y="3075"/>
                  </a:cubicBezTo>
                  <a:cubicBezTo>
                    <a:pt x="13635" y="3191"/>
                    <a:pt x="13607" y="3285"/>
                    <a:pt x="13574" y="3285"/>
                  </a:cubicBezTo>
                  <a:cubicBezTo>
                    <a:pt x="13540" y="3285"/>
                    <a:pt x="13513" y="3191"/>
                    <a:pt x="13513" y="3075"/>
                  </a:cubicBezTo>
                  <a:cubicBezTo>
                    <a:pt x="13513" y="2959"/>
                    <a:pt x="13540" y="2864"/>
                    <a:pt x="13574" y="2864"/>
                  </a:cubicBezTo>
                  <a:close/>
                  <a:moveTo>
                    <a:pt x="9611" y="2864"/>
                  </a:moveTo>
                  <a:cubicBezTo>
                    <a:pt x="9645" y="2864"/>
                    <a:pt x="9672" y="2959"/>
                    <a:pt x="9672" y="3075"/>
                  </a:cubicBezTo>
                  <a:cubicBezTo>
                    <a:pt x="9672" y="3191"/>
                    <a:pt x="9645" y="3285"/>
                    <a:pt x="9611" y="3285"/>
                  </a:cubicBezTo>
                  <a:cubicBezTo>
                    <a:pt x="9578" y="3285"/>
                    <a:pt x="9550" y="3191"/>
                    <a:pt x="9550" y="3075"/>
                  </a:cubicBezTo>
                  <a:cubicBezTo>
                    <a:pt x="9550" y="2959"/>
                    <a:pt x="9578" y="2864"/>
                    <a:pt x="9611" y="2864"/>
                  </a:cubicBezTo>
                  <a:close/>
                  <a:moveTo>
                    <a:pt x="6787" y="2864"/>
                  </a:moveTo>
                  <a:cubicBezTo>
                    <a:pt x="6820" y="2864"/>
                    <a:pt x="6848" y="2959"/>
                    <a:pt x="6848" y="3075"/>
                  </a:cubicBezTo>
                  <a:cubicBezTo>
                    <a:pt x="6848" y="3191"/>
                    <a:pt x="6820" y="3285"/>
                    <a:pt x="6787" y="3285"/>
                  </a:cubicBezTo>
                  <a:cubicBezTo>
                    <a:pt x="6753" y="3285"/>
                    <a:pt x="6726" y="3191"/>
                    <a:pt x="6726" y="3075"/>
                  </a:cubicBezTo>
                  <a:cubicBezTo>
                    <a:pt x="6726" y="2959"/>
                    <a:pt x="6753" y="2864"/>
                    <a:pt x="6787" y="2864"/>
                  </a:cubicBezTo>
                  <a:close/>
                  <a:moveTo>
                    <a:pt x="3414" y="2864"/>
                  </a:moveTo>
                  <a:cubicBezTo>
                    <a:pt x="3447" y="2864"/>
                    <a:pt x="3475" y="2959"/>
                    <a:pt x="3475" y="3075"/>
                  </a:cubicBezTo>
                  <a:cubicBezTo>
                    <a:pt x="3475" y="3191"/>
                    <a:pt x="3447" y="3285"/>
                    <a:pt x="3414" y="3285"/>
                  </a:cubicBezTo>
                  <a:cubicBezTo>
                    <a:pt x="3380" y="3285"/>
                    <a:pt x="3353" y="3191"/>
                    <a:pt x="3353" y="3075"/>
                  </a:cubicBezTo>
                  <a:cubicBezTo>
                    <a:pt x="3353" y="2959"/>
                    <a:pt x="3380" y="2864"/>
                    <a:pt x="3414" y="2864"/>
                  </a:cubicBezTo>
                  <a:close/>
                  <a:moveTo>
                    <a:pt x="14671" y="2794"/>
                  </a:moveTo>
                  <a:cubicBezTo>
                    <a:pt x="14705" y="2794"/>
                    <a:pt x="14732" y="2888"/>
                    <a:pt x="14732" y="3005"/>
                  </a:cubicBezTo>
                  <a:cubicBezTo>
                    <a:pt x="14732" y="3121"/>
                    <a:pt x="14705" y="3215"/>
                    <a:pt x="14671" y="3215"/>
                  </a:cubicBezTo>
                  <a:cubicBezTo>
                    <a:pt x="14637" y="3215"/>
                    <a:pt x="14610" y="3121"/>
                    <a:pt x="14610" y="3005"/>
                  </a:cubicBezTo>
                  <a:cubicBezTo>
                    <a:pt x="14610" y="2888"/>
                    <a:pt x="14637" y="2794"/>
                    <a:pt x="14671" y="2794"/>
                  </a:cubicBezTo>
                  <a:close/>
                  <a:moveTo>
                    <a:pt x="11196" y="2794"/>
                  </a:moveTo>
                  <a:cubicBezTo>
                    <a:pt x="11230" y="2794"/>
                    <a:pt x="11257" y="2888"/>
                    <a:pt x="11257" y="3005"/>
                  </a:cubicBezTo>
                  <a:cubicBezTo>
                    <a:pt x="11257" y="3121"/>
                    <a:pt x="11230" y="3215"/>
                    <a:pt x="11196" y="3215"/>
                  </a:cubicBezTo>
                  <a:cubicBezTo>
                    <a:pt x="11163" y="3215"/>
                    <a:pt x="11135" y="3121"/>
                    <a:pt x="11135" y="3005"/>
                  </a:cubicBezTo>
                  <a:cubicBezTo>
                    <a:pt x="11135" y="2888"/>
                    <a:pt x="11163" y="2794"/>
                    <a:pt x="11196" y="2794"/>
                  </a:cubicBezTo>
                  <a:close/>
                  <a:moveTo>
                    <a:pt x="11562" y="2724"/>
                  </a:moveTo>
                  <a:cubicBezTo>
                    <a:pt x="11596" y="2724"/>
                    <a:pt x="11623" y="2818"/>
                    <a:pt x="11623" y="2935"/>
                  </a:cubicBezTo>
                  <a:cubicBezTo>
                    <a:pt x="11623" y="3051"/>
                    <a:pt x="11596" y="3145"/>
                    <a:pt x="11562" y="3145"/>
                  </a:cubicBezTo>
                  <a:cubicBezTo>
                    <a:pt x="11528" y="3145"/>
                    <a:pt x="11501" y="3051"/>
                    <a:pt x="11501" y="2935"/>
                  </a:cubicBezTo>
                  <a:cubicBezTo>
                    <a:pt x="11501" y="2818"/>
                    <a:pt x="11528" y="2724"/>
                    <a:pt x="11562" y="2724"/>
                  </a:cubicBezTo>
                  <a:close/>
                  <a:moveTo>
                    <a:pt x="16357" y="2654"/>
                  </a:moveTo>
                  <a:cubicBezTo>
                    <a:pt x="16391" y="2654"/>
                    <a:pt x="16418" y="2748"/>
                    <a:pt x="16418" y="2864"/>
                  </a:cubicBezTo>
                  <a:cubicBezTo>
                    <a:pt x="16418" y="2981"/>
                    <a:pt x="16391" y="3075"/>
                    <a:pt x="16357" y="3075"/>
                  </a:cubicBezTo>
                  <a:cubicBezTo>
                    <a:pt x="16324" y="3075"/>
                    <a:pt x="16297" y="2981"/>
                    <a:pt x="16297" y="2864"/>
                  </a:cubicBezTo>
                  <a:cubicBezTo>
                    <a:pt x="16297" y="2748"/>
                    <a:pt x="16324" y="2654"/>
                    <a:pt x="16357" y="2654"/>
                  </a:cubicBezTo>
                  <a:close/>
                  <a:moveTo>
                    <a:pt x="9977" y="2654"/>
                  </a:moveTo>
                  <a:cubicBezTo>
                    <a:pt x="10011" y="2654"/>
                    <a:pt x="10038" y="2748"/>
                    <a:pt x="10038" y="2864"/>
                  </a:cubicBezTo>
                  <a:cubicBezTo>
                    <a:pt x="10038" y="2981"/>
                    <a:pt x="10011" y="3075"/>
                    <a:pt x="9977" y="3075"/>
                  </a:cubicBezTo>
                  <a:cubicBezTo>
                    <a:pt x="9943" y="3075"/>
                    <a:pt x="9916" y="2981"/>
                    <a:pt x="9916" y="2864"/>
                  </a:cubicBezTo>
                  <a:cubicBezTo>
                    <a:pt x="9916" y="2748"/>
                    <a:pt x="9943" y="2654"/>
                    <a:pt x="9977" y="2654"/>
                  </a:cubicBezTo>
                  <a:close/>
                  <a:moveTo>
                    <a:pt x="9225" y="2654"/>
                  </a:moveTo>
                  <a:cubicBezTo>
                    <a:pt x="9259" y="2654"/>
                    <a:pt x="9286" y="2748"/>
                    <a:pt x="9286" y="2864"/>
                  </a:cubicBezTo>
                  <a:cubicBezTo>
                    <a:pt x="9286" y="2981"/>
                    <a:pt x="9259" y="3075"/>
                    <a:pt x="9225" y="3075"/>
                  </a:cubicBezTo>
                  <a:cubicBezTo>
                    <a:pt x="9192" y="3075"/>
                    <a:pt x="9164" y="2981"/>
                    <a:pt x="9164" y="2864"/>
                  </a:cubicBezTo>
                  <a:cubicBezTo>
                    <a:pt x="9164" y="2748"/>
                    <a:pt x="9192" y="2654"/>
                    <a:pt x="9225" y="2654"/>
                  </a:cubicBezTo>
                  <a:close/>
                  <a:moveTo>
                    <a:pt x="914" y="2654"/>
                  </a:moveTo>
                  <a:cubicBezTo>
                    <a:pt x="948" y="2654"/>
                    <a:pt x="975" y="2748"/>
                    <a:pt x="975" y="2864"/>
                  </a:cubicBezTo>
                  <a:cubicBezTo>
                    <a:pt x="975" y="2981"/>
                    <a:pt x="948" y="3075"/>
                    <a:pt x="914" y="3075"/>
                  </a:cubicBezTo>
                  <a:cubicBezTo>
                    <a:pt x="881" y="3075"/>
                    <a:pt x="853" y="2981"/>
                    <a:pt x="853" y="2864"/>
                  </a:cubicBezTo>
                  <a:cubicBezTo>
                    <a:pt x="853" y="2748"/>
                    <a:pt x="881" y="2654"/>
                    <a:pt x="914" y="2654"/>
                  </a:cubicBezTo>
                  <a:close/>
                  <a:moveTo>
                    <a:pt x="13167" y="2584"/>
                  </a:moveTo>
                  <a:cubicBezTo>
                    <a:pt x="13201" y="2584"/>
                    <a:pt x="13228" y="2678"/>
                    <a:pt x="13228" y="2794"/>
                  </a:cubicBezTo>
                  <a:cubicBezTo>
                    <a:pt x="13228" y="2910"/>
                    <a:pt x="13201" y="3005"/>
                    <a:pt x="13167" y="3005"/>
                  </a:cubicBezTo>
                  <a:cubicBezTo>
                    <a:pt x="13134" y="3005"/>
                    <a:pt x="13106" y="2910"/>
                    <a:pt x="13106" y="2794"/>
                  </a:cubicBezTo>
                  <a:cubicBezTo>
                    <a:pt x="13106" y="2678"/>
                    <a:pt x="13134" y="2584"/>
                    <a:pt x="13167" y="2584"/>
                  </a:cubicBezTo>
                  <a:close/>
                  <a:moveTo>
                    <a:pt x="5690" y="2584"/>
                  </a:moveTo>
                  <a:cubicBezTo>
                    <a:pt x="5723" y="2584"/>
                    <a:pt x="5751" y="2678"/>
                    <a:pt x="5751" y="2794"/>
                  </a:cubicBezTo>
                  <a:cubicBezTo>
                    <a:pt x="5751" y="2910"/>
                    <a:pt x="5723" y="3005"/>
                    <a:pt x="5690" y="3005"/>
                  </a:cubicBezTo>
                  <a:cubicBezTo>
                    <a:pt x="5656" y="3005"/>
                    <a:pt x="5629" y="2910"/>
                    <a:pt x="5629" y="2794"/>
                  </a:cubicBezTo>
                  <a:cubicBezTo>
                    <a:pt x="5629" y="2678"/>
                    <a:pt x="5656" y="2584"/>
                    <a:pt x="5690" y="2584"/>
                  </a:cubicBezTo>
                  <a:close/>
                  <a:moveTo>
                    <a:pt x="15077" y="2514"/>
                  </a:moveTo>
                  <a:cubicBezTo>
                    <a:pt x="15111" y="2514"/>
                    <a:pt x="15138" y="2608"/>
                    <a:pt x="15138" y="2724"/>
                  </a:cubicBezTo>
                  <a:cubicBezTo>
                    <a:pt x="15138" y="2840"/>
                    <a:pt x="15111" y="2935"/>
                    <a:pt x="15077" y="2935"/>
                  </a:cubicBezTo>
                  <a:cubicBezTo>
                    <a:pt x="15044" y="2935"/>
                    <a:pt x="15016" y="2840"/>
                    <a:pt x="15016" y="2724"/>
                  </a:cubicBezTo>
                  <a:cubicBezTo>
                    <a:pt x="15016" y="2608"/>
                    <a:pt x="15044" y="2514"/>
                    <a:pt x="15077" y="2514"/>
                  </a:cubicBezTo>
                  <a:close/>
                  <a:moveTo>
                    <a:pt x="12741" y="2514"/>
                  </a:moveTo>
                  <a:cubicBezTo>
                    <a:pt x="12774" y="2514"/>
                    <a:pt x="12802" y="2608"/>
                    <a:pt x="12802" y="2724"/>
                  </a:cubicBezTo>
                  <a:cubicBezTo>
                    <a:pt x="12802" y="2840"/>
                    <a:pt x="12774" y="2935"/>
                    <a:pt x="12741" y="2935"/>
                  </a:cubicBezTo>
                  <a:cubicBezTo>
                    <a:pt x="12707" y="2935"/>
                    <a:pt x="12680" y="2840"/>
                    <a:pt x="12680" y="2724"/>
                  </a:cubicBezTo>
                  <a:cubicBezTo>
                    <a:pt x="12680" y="2608"/>
                    <a:pt x="12707" y="2514"/>
                    <a:pt x="12741" y="2514"/>
                  </a:cubicBezTo>
                  <a:close/>
                  <a:moveTo>
                    <a:pt x="21051" y="2443"/>
                  </a:moveTo>
                  <a:cubicBezTo>
                    <a:pt x="21085" y="2443"/>
                    <a:pt x="21112" y="2538"/>
                    <a:pt x="21112" y="2654"/>
                  </a:cubicBezTo>
                  <a:cubicBezTo>
                    <a:pt x="21112" y="2770"/>
                    <a:pt x="21085" y="2864"/>
                    <a:pt x="21051" y="2864"/>
                  </a:cubicBezTo>
                  <a:cubicBezTo>
                    <a:pt x="21018" y="2864"/>
                    <a:pt x="20990" y="2770"/>
                    <a:pt x="20990" y="2654"/>
                  </a:cubicBezTo>
                  <a:cubicBezTo>
                    <a:pt x="20990" y="2538"/>
                    <a:pt x="21018" y="2443"/>
                    <a:pt x="21051" y="2443"/>
                  </a:cubicBezTo>
                  <a:close/>
                  <a:moveTo>
                    <a:pt x="4450" y="2443"/>
                  </a:moveTo>
                  <a:cubicBezTo>
                    <a:pt x="4484" y="2443"/>
                    <a:pt x="4511" y="2538"/>
                    <a:pt x="4511" y="2654"/>
                  </a:cubicBezTo>
                  <a:cubicBezTo>
                    <a:pt x="4511" y="2770"/>
                    <a:pt x="4484" y="2864"/>
                    <a:pt x="4450" y="2864"/>
                  </a:cubicBezTo>
                  <a:cubicBezTo>
                    <a:pt x="4416" y="2864"/>
                    <a:pt x="4389" y="2770"/>
                    <a:pt x="4389" y="2654"/>
                  </a:cubicBezTo>
                  <a:cubicBezTo>
                    <a:pt x="4389" y="2538"/>
                    <a:pt x="4416" y="2443"/>
                    <a:pt x="4450" y="2443"/>
                  </a:cubicBezTo>
                  <a:close/>
                  <a:moveTo>
                    <a:pt x="19324" y="2373"/>
                  </a:moveTo>
                  <a:cubicBezTo>
                    <a:pt x="19358" y="2373"/>
                    <a:pt x="19385" y="2467"/>
                    <a:pt x="19385" y="2584"/>
                  </a:cubicBezTo>
                  <a:cubicBezTo>
                    <a:pt x="19385" y="2700"/>
                    <a:pt x="19358" y="2794"/>
                    <a:pt x="19324" y="2794"/>
                  </a:cubicBezTo>
                  <a:cubicBezTo>
                    <a:pt x="19291" y="2794"/>
                    <a:pt x="19263" y="2700"/>
                    <a:pt x="19263" y="2584"/>
                  </a:cubicBezTo>
                  <a:cubicBezTo>
                    <a:pt x="19263" y="2467"/>
                    <a:pt x="19291" y="2373"/>
                    <a:pt x="19324" y="2373"/>
                  </a:cubicBezTo>
                  <a:close/>
                  <a:moveTo>
                    <a:pt x="5243" y="2373"/>
                  </a:moveTo>
                  <a:cubicBezTo>
                    <a:pt x="5276" y="2373"/>
                    <a:pt x="5303" y="2467"/>
                    <a:pt x="5303" y="2584"/>
                  </a:cubicBezTo>
                  <a:cubicBezTo>
                    <a:pt x="5303" y="2700"/>
                    <a:pt x="5276" y="2794"/>
                    <a:pt x="5243" y="2794"/>
                  </a:cubicBezTo>
                  <a:cubicBezTo>
                    <a:pt x="5209" y="2794"/>
                    <a:pt x="5182" y="2700"/>
                    <a:pt x="5182" y="2584"/>
                  </a:cubicBezTo>
                  <a:cubicBezTo>
                    <a:pt x="5182" y="2467"/>
                    <a:pt x="5209" y="2373"/>
                    <a:pt x="5243" y="2373"/>
                  </a:cubicBezTo>
                  <a:close/>
                  <a:moveTo>
                    <a:pt x="18897" y="2303"/>
                  </a:moveTo>
                  <a:cubicBezTo>
                    <a:pt x="18931" y="2303"/>
                    <a:pt x="18958" y="2397"/>
                    <a:pt x="18958" y="2514"/>
                  </a:cubicBezTo>
                  <a:cubicBezTo>
                    <a:pt x="18958" y="2630"/>
                    <a:pt x="18931" y="2724"/>
                    <a:pt x="18897" y="2724"/>
                  </a:cubicBezTo>
                  <a:cubicBezTo>
                    <a:pt x="18864" y="2724"/>
                    <a:pt x="18836" y="2630"/>
                    <a:pt x="18836" y="2514"/>
                  </a:cubicBezTo>
                  <a:cubicBezTo>
                    <a:pt x="18836" y="2397"/>
                    <a:pt x="18864" y="2303"/>
                    <a:pt x="18897" y="2303"/>
                  </a:cubicBezTo>
                  <a:close/>
                  <a:moveTo>
                    <a:pt x="13939" y="2303"/>
                  </a:moveTo>
                  <a:cubicBezTo>
                    <a:pt x="13973" y="2303"/>
                    <a:pt x="14000" y="2397"/>
                    <a:pt x="14000" y="2514"/>
                  </a:cubicBezTo>
                  <a:cubicBezTo>
                    <a:pt x="14000" y="2630"/>
                    <a:pt x="13973" y="2724"/>
                    <a:pt x="13939" y="2724"/>
                  </a:cubicBezTo>
                  <a:cubicBezTo>
                    <a:pt x="13906" y="2724"/>
                    <a:pt x="13878" y="2630"/>
                    <a:pt x="13878" y="2514"/>
                  </a:cubicBezTo>
                  <a:cubicBezTo>
                    <a:pt x="13878" y="2397"/>
                    <a:pt x="13906" y="2303"/>
                    <a:pt x="13939" y="2303"/>
                  </a:cubicBezTo>
                  <a:close/>
                  <a:moveTo>
                    <a:pt x="10404" y="2303"/>
                  </a:moveTo>
                  <a:cubicBezTo>
                    <a:pt x="10437" y="2303"/>
                    <a:pt x="10465" y="2397"/>
                    <a:pt x="10465" y="2514"/>
                  </a:cubicBezTo>
                  <a:cubicBezTo>
                    <a:pt x="10465" y="2630"/>
                    <a:pt x="10437" y="2724"/>
                    <a:pt x="10404" y="2724"/>
                  </a:cubicBezTo>
                  <a:cubicBezTo>
                    <a:pt x="10370" y="2724"/>
                    <a:pt x="10343" y="2630"/>
                    <a:pt x="10343" y="2514"/>
                  </a:cubicBezTo>
                  <a:cubicBezTo>
                    <a:pt x="10343" y="2397"/>
                    <a:pt x="10370" y="2303"/>
                    <a:pt x="10404" y="2303"/>
                  </a:cubicBezTo>
                  <a:close/>
                  <a:moveTo>
                    <a:pt x="18430" y="2233"/>
                  </a:moveTo>
                  <a:cubicBezTo>
                    <a:pt x="18464" y="2233"/>
                    <a:pt x="18491" y="2327"/>
                    <a:pt x="18491" y="2443"/>
                  </a:cubicBezTo>
                  <a:cubicBezTo>
                    <a:pt x="18491" y="2560"/>
                    <a:pt x="18464" y="2654"/>
                    <a:pt x="18430" y="2654"/>
                  </a:cubicBezTo>
                  <a:cubicBezTo>
                    <a:pt x="18396" y="2654"/>
                    <a:pt x="18369" y="2560"/>
                    <a:pt x="18369" y="2443"/>
                  </a:cubicBezTo>
                  <a:cubicBezTo>
                    <a:pt x="18369" y="2327"/>
                    <a:pt x="18396" y="2233"/>
                    <a:pt x="18430" y="2233"/>
                  </a:cubicBezTo>
                  <a:close/>
                  <a:moveTo>
                    <a:pt x="8819" y="2233"/>
                  </a:moveTo>
                  <a:cubicBezTo>
                    <a:pt x="8852" y="2233"/>
                    <a:pt x="8880" y="2327"/>
                    <a:pt x="8880" y="2443"/>
                  </a:cubicBezTo>
                  <a:cubicBezTo>
                    <a:pt x="8880" y="2560"/>
                    <a:pt x="8852" y="2654"/>
                    <a:pt x="8819" y="2654"/>
                  </a:cubicBezTo>
                  <a:cubicBezTo>
                    <a:pt x="8785" y="2654"/>
                    <a:pt x="8758" y="2560"/>
                    <a:pt x="8758" y="2443"/>
                  </a:cubicBezTo>
                  <a:cubicBezTo>
                    <a:pt x="8758" y="2327"/>
                    <a:pt x="8785" y="2233"/>
                    <a:pt x="8819" y="2233"/>
                  </a:cubicBezTo>
                  <a:close/>
                  <a:moveTo>
                    <a:pt x="102" y="2233"/>
                  </a:moveTo>
                  <a:cubicBezTo>
                    <a:pt x="135" y="2233"/>
                    <a:pt x="163" y="2327"/>
                    <a:pt x="163" y="2443"/>
                  </a:cubicBezTo>
                  <a:cubicBezTo>
                    <a:pt x="163" y="2560"/>
                    <a:pt x="135" y="2654"/>
                    <a:pt x="102" y="2654"/>
                  </a:cubicBezTo>
                  <a:cubicBezTo>
                    <a:pt x="68" y="2654"/>
                    <a:pt x="41" y="2560"/>
                    <a:pt x="41" y="2443"/>
                  </a:cubicBezTo>
                  <a:cubicBezTo>
                    <a:pt x="41" y="2327"/>
                    <a:pt x="68" y="2233"/>
                    <a:pt x="102" y="2233"/>
                  </a:cubicBezTo>
                  <a:close/>
                  <a:moveTo>
                    <a:pt x="21539" y="2163"/>
                  </a:moveTo>
                  <a:cubicBezTo>
                    <a:pt x="21573" y="2163"/>
                    <a:pt x="21600" y="2257"/>
                    <a:pt x="21600" y="2373"/>
                  </a:cubicBezTo>
                  <a:cubicBezTo>
                    <a:pt x="21600" y="2489"/>
                    <a:pt x="21573" y="2584"/>
                    <a:pt x="21539" y="2584"/>
                  </a:cubicBezTo>
                  <a:cubicBezTo>
                    <a:pt x="21505" y="2584"/>
                    <a:pt x="21478" y="2489"/>
                    <a:pt x="21478" y="2373"/>
                  </a:cubicBezTo>
                  <a:cubicBezTo>
                    <a:pt x="21478" y="2257"/>
                    <a:pt x="21505" y="2163"/>
                    <a:pt x="21539" y="2163"/>
                  </a:cubicBezTo>
                  <a:close/>
                  <a:moveTo>
                    <a:pt x="8047" y="2093"/>
                  </a:moveTo>
                  <a:cubicBezTo>
                    <a:pt x="8080" y="2093"/>
                    <a:pt x="8108" y="2187"/>
                    <a:pt x="8108" y="2303"/>
                  </a:cubicBezTo>
                  <a:cubicBezTo>
                    <a:pt x="8108" y="2419"/>
                    <a:pt x="8080" y="2514"/>
                    <a:pt x="8047" y="2514"/>
                  </a:cubicBezTo>
                  <a:cubicBezTo>
                    <a:pt x="8013" y="2514"/>
                    <a:pt x="7986" y="2419"/>
                    <a:pt x="7986" y="2303"/>
                  </a:cubicBezTo>
                  <a:cubicBezTo>
                    <a:pt x="7986" y="2187"/>
                    <a:pt x="8013" y="2093"/>
                    <a:pt x="8047" y="2093"/>
                  </a:cubicBezTo>
                  <a:close/>
                  <a:moveTo>
                    <a:pt x="7620" y="2093"/>
                  </a:moveTo>
                  <a:cubicBezTo>
                    <a:pt x="7654" y="2093"/>
                    <a:pt x="7681" y="2187"/>
                    <a:pt x="7681" y="2303"/>
                  </a:cubicBezTo>
                  <a:cubicBezTo>
                    <a:pt x="7681" y="2419"/>
                    <a:pt x="7654" y="2514"/>
                    <a:pt x="7620" y="2514"/>
                  </a:cubicBezTo>
                  <a:cubicBezTo>
                    <a:pt x="7586" y="2514"/>
                    <a:pt x="7559" y="2419"/>
                    <a:pt x="7559" y="2303"/>
                  </a:cubicBezTo>
                  <a:cubicBezTo>
                    <a:pt x="7559" y="2187"/>
                    <a:pt x="7586" y="2093"/>
                    <a:pt x="7620" y="2093"/>
                  </a:cubicBezTo>
                  <a:close/>
                  <a:moveTo>
                    <a:pt x="2113" y="2093"/>
                  </a:moveTo>
                  <a:cubicBezTo>
                    <a:pt x="2147" y="2093"/>
                    <a:pt x="2174" y="2187"/>
                    <a:pt x="2174" y="2303"/>
                  </a:cubicBezTo>
                  <a:cubicBezTo>
                    <a:pt x="2174" y="2419"/>
                    <a:pt x="2147" y="2514"/>
                    <a:pt x="2113" y="2514"/>
                  </a:cubicBezTo>
                  <a:cubicBezTo>
                    <a:pt x="2080" y="2514"/>
                    <a:pt x="2052" y="2419"/>
                    <a:pt x="2052" y="2303"/>
                  </a:cubicBezTo>
                  <a:cubicBezTo>
                    <a:pt x="2052" y="2187"/>
                    <a:pt x="2080" y="2093"/>
                    <a:pt x="2113" y="2093"/>
                  </a:cubicBezTo>
                  <a:close/>
                  <a:moveTo>
                    <a:pt x="20686" y="1952"/>
                  </a:moveTo>
                  <a:cubicBezTo>
                    <a:pt x="20719" y="1952"/>
                    <a:pt x="20747" y="2046"/>
                    <a:pt x="20747" y="2163"/>
                  </a:cubicBezTo>
                  <a:cubicBezTo>
                    <a:pt x="20747" y="2279"/>
                    <a:pt x="20719" y="2373"/>
                    <a:pt x="20686" y="2373"/>
                  </a:cubicBezTo>
                  <a:cubicBezTo>
                    <a:pt x="20652" y="2373"/>
                    <a:pt x="20625" y="2279"/>
                    <a:pt x="20625" y="2163"/>
                  </a:cubicBezTo>
                  <a:cubicBezTo>
                    <a:pt x="20625" y="2046"/>
                    <a:pt x="20652" y="1952"/>
                    <a:pt x="20686" y="1952"/>
                  </a:cubicBezTo>
                  <a:close/>
                  <a:moveTo>
                    <a:pt x="17963" y="1952"/>
                  </a:moveTo>
                  <a:cubicBezTo>
                    <a:pt x="17996" y="1952"/>
                    <a:pt x="18024" y="2046"/>
                    <a:pt x="18024" y="2163"/>
                  </a:cubicBezTo>
                  <a:cubicBezTo>
                    <a:pt x="18024" y="2279"/>
                    <a:pt x="17996" y="2373"/>
                    <a:pt x="17963" y="2373"/>
                  </a:cubicBezTo>
                  <a:cubicBezTo>
                    <a:pt x="17929" y="2373"/>
                    <a:pt x="17902" y="2279"/>
                    <a:pt x="17902" y="2163"/>
                  </a:cubicBezTo>
                  <a:cubicBezTo>
                    <a:pt x="17902" y="2046"/>
                    <a:pt x="17929" y="1952"/>
                    <a:pt x="17963" y="1952"/>
                  </a:cubicBezTo>
                  <a:close/>
                  <a:moveTo>
                    <a:pt x="11867" y="1952"/>
                  </a:moveTo>
                  <a:cubicBezTo>
                    <a:pt x="11900" y="1952"/>
                    <a:pt x="11928" y="2046"/>
                    <a:pt x="11928" y="2163"/>
                  </a:cubicBezTo>
                  <a:cubicBezTo>
                    <a:pt x="11928" y="2279"/>
                    <a:pt x="11900" y="2373"/>
                    <a:pt x="11867" y="2373"/>
                  </a:cubicBezTo>
                  <a:cubicBezTo>
                    <a:pt x="11833" y="2373"/>
                    <a:pt x="11806" y="2279"/>
                    <a:pt x="11806" y="2163"/>
                  </a:cubicBezTo>
                  <a:cubicBezTo>
                    <a:pt x="11806" y="2046"/>
                    <a:pt x="11833" y="1952"/>
                    <a:pt x="11867" y="1952"/>
                  </a:cubicBezTo>
                  <a:close/>
                  <a:moveTo>
                    <a:pt x="6157" y="1952"/>
                  </a:moveTo>
                  <a:cubicBezTo>
                    <a:pt x="6191" y="1952"/>
                    <a:pt x="6218" y="2046"/>
                    <a:pt x="6218" y="2163"/>
                  </a:cubicBezTo>
                  <a:cubicBezTo>
                    <a:pt x="6218" y="2279"/>
                    <a:pt x="6191" y="2373"/>
                    <a:pt x="6157" y="2373"/>
                  </a:cubicBezTo>
                  <a:cubicBezTo>
                    <a:pt x="6123" y="2373"/>
                    <a:pt x="6096" y="2279"/>
                    <a:pt x="6096" y="2163"/>
                  </a:cubicBezTo>
                  <a:cubicBezTo>
                    <a:pt x="6096" y="2046"/>
                    <a:pt x="6123" y="1952"/>
                    <a:pt x="6157" y="1952"/>
                  </a:cubicBezTo>
                  <a:close/>
                  <a:moveTo>
                    <a:pt x="4816" y="1952"/>
                  </a:moveTo>
                  <a:cubicBezTo>
                    <a:pt x="4849" y="1952"/>
                    <a:pt x="4877" y="2046"/>
                    <a:pt x="4877" y="2163"/>
                  </a:cubicBezTo>
                  <a:cubicBezTo>
                    <a:pt x="4877" y="2279"/>
                    <a:pt x="4849" y="2373"/>
                    <a:pt x="4816" y="2373"/>
                  </a:cubicBezTo>
                  <a:cubicBezTo>
                    <a:pt x="4782" y="2373"/>
                    <a:pt x="4755" y="2279"/>
                    <a:pt x="4755" y="2163"/>
                  </a:cubicBezTo>
                  <a:cubicBezTo>
                    <a:pt x="4755" y="2046"/>
                    <a:pt x="4782" y="1952"/>
                    <a:pt x="4816" y="1952"/>
                  </a:cubicBezTo>
                  <a:close/>
                  <a:moveTo>
                    <a:pt x="17252" y="1882"/>
                  </a:moveTo>
                  <a:cubicBezTo>
                    <a:pt x="17285" y="1882"/>
                    <a:pt x="17313" y="1976"/>
                    <a:pt x="17313" y="2093"/>
                  </a:cubicBezTo>
                  <a:cubicBezTo>
                    <a:pt x="17313" y="2209"/>
                    <a:pt x="17285" y="2303"/>
                    <a:pt x="17252" y="2303"/>
                  </a:cubicBezTo>
                  <a:cubicBezTo>
                    <a:pt x="17218" y="2303"/>
                    <a:pt x="17191" y="2209"/>
                    <a:pt x="17191" y="2093"/>
                  </a:cubicBezTo>
                  <a:cubicBezTo>
                    <a:pt x="17191" y="1976"/>
                    <a:pt x="17218" y="1882"/>
                    <a:pt x="17252" y="1882"/>
                  </a:cubicBezTo>
                  <a:close/>
                  <a:moveTo>
                    <a:pt x="4023" y="1882"/>
                  </a:moveTo>
                  <a:cubicBezTo>
                    <a:pt x="4057" y="1882"/>
                    <a:pt x="4084" y="1976"/>
                    <a:pt x="4084" y="2093"/>
                  </a:cubicBezTo>
                  <a:cubicBezTo>
                    <a:pt x="4084" y="2209"/>
                    <a:pt x="4057" y="2303"/>
                    <a:pt x="4023" y="2303"/>
                  </a:cubicBezTo>
                  <a:cubicBezTo>
                    <a:pt x="3990" y="2303"/>
                    <a:pt x="3962" y="2209"/>
                    <a:pt x="3962" y="2093"/>
                  </a:cubicBezTo>
                  <a:cubicBezTo>
                    <a:pt x="3962" y="1976"/>
                    <a:pt x="3990" y="1882"/>
                    <a:pt x="4023" y="1882"/>
                  </a:cubicBezTo>
                  <a:close/>
                  <a:moveTo>
                    <a:pt x="1666" y="1882"/>
                  </a:moveTo>
                  <a:cubicBezTo>
                    <a:pt x="1700" y="1882"/>
                    <a:pt x="1727" y="1976"/>
                    <a:pt x="1727" y="2093"/>
                  </a:cubicBezTo>
                  <a:cubicBezTo>
                    <a:pt x="1727" y="2209"/>
                    <a:pt x="1700" y="2303"/>
                    <a:pt x="1666" y="2303"/>
                  </a:cubicBezTo>
                  <a:cubicBezTo>
                    <a:pt x="1633" y="2303"/>
                    <a:pt x="1605" y="2209"/>
                    <a:pt x="1605" y="2093"/>
                  </a:cubicBezTo>
                  <a:cubicBezTo>
                    <a:pt x="1605" y="1976"/>
                    <a:pt x="1633" y="1882"/>
                    <a:pt x="1666" y="1882"/>
                  </a:cubicBezTo>
                  <a:close/>
                  <a:moveTo>
                    <a:pt x="447" y="1882"/>
                  </a:moveTo>
                  <a:cubicBezTo>
                    <a:pt x="481" y="1882"/>
                    <a:pt x="508" y="1976"/>
                    <a:pt x="508" y="2093"/>
                  </a:cubicBezTo>
                  <a:cubicBezTo>
                    <a:pt x="508" y="2209"/>
                    <a:pt x="481" y="2303"/>
                    <a:pt x="447" y="2303"/>
                  </a:cubicBezTo>
                  <a:cubicBezTo>
                    <a:pt x="413" y="2303"/>
                    <a:pt x="386" y="2209"/>
                    <a:pt x="386" y="2093"/>
                  </a:cubicBezTo>
                  <a:cubicBezTo>
                    <a:pt x="386" y="1976"/>
                    <a:pt x="413" y="1882"/>
                    <a:pt x="447" y="1882"/>
                  </a:cubicBezTo>
                  <a:close/>
                  <a:moveTo>
                    <a:pt x="16805" y="1812"/>
                  </a:moveTo>
                  <a:cubicBezTo>
                    <a:pt x="16838" y="1812"/>
                    <a:pt x="16865" y="1906"/>
                    <a:pt x="16865" y="2022"/>
                  </a:cubicBezTo>
                  <a:cubicBezTo>
                    <a:pt x="16865" y="2139"/>
                    <a:pt x="16838" y="2233"/>
                    <a:pt x="16805" y="2233"/>
                  </a:cubicBezTo>
                  <a:cubicBezTo>
                    <a:pt x="16771" y="2233"/>
                    <a:pt x="16744" y="2139"/>
                    <a:pt x="16744" y="2022"/>
                  </a:cubicBezTo>
                  <a:cubicBezTo>
                    <a:pt x="16744" y="1906"/>
                    <a:pt x="16771" y="1812"/>
                    <a:pt x="16805" y="1812"/>
                  </a:cubicBezTo>
                  <a:close/>
                  <a:moveTo>
                    <a:pt x="12294" y="1812"/>
                  </a:moveTo>
                  <a:cubicBezTo>
                    <a:pt x="12327" y="1812"/>
                    <a:pt x="12354" y="1906"/>
                    <a:pt x="12354" y="2022"/>
                  </a:cubicBezTo>
                  <a:cubicBezTo>
                    <a:pt x="12354" y="2139"/>
                    <a:pt x="12327" y="2233"/>
                    <a:pt x="12294" y="2233"/>
                  </a:cubicBezTo>
                  <a:cubicBezTo>
                    <a:pt x="12260" y="2233"/>
                    <a:pt x="12233" y="2139"/>
                    <a:pt x="12233" y="2022"/>
                  </a:cubicBezTo>
                  <a:cubicBezTo>
                    <a:pt x="12233" y="1906"/>
                    <a:pt x="12260" y="1812"/>
                    <a:pt x="12294" y="1812"/>
                  </a:cubicBezTo>
                  <a:close/>
                  <a:moveTo>
                    <a:pt x="8433" y="1812"/>
                  </a:moveTo>
                  <a:cubicBezTo>
                    <a:pt x="8466" y="1812"/>
                    <a:pt x="8494" y="1906"/>
                    <a:pt x="8494" y="2022"/>
                  </a:cubicBezTo>
                  <a:cubicBezTo>
                    <a:pt x="8494" y="2139"/>
                    <a:pt x="8466" y="2233"/>
                    <a:pt x="8433" y="2233"/>
                  </a:cubicBezTo>
                  <a:cubicBezTo>
                    <a:pt x="8399" y="2233"/>
                    <a:pt x="8372" y="2139"/>
                    <a:pt x="8372" y="2022"/>
                  </a:cubicBezTo>
                  <a:cubicBezTo>
                    <a:pt x="8372" y="1906"/>
                    <a:pt x="8399" y="1812"/>
                    <a:pt x="8433" y="1812"/>
                  </a:cubicBezTo>
                  <a:close/>
                  <a:moveTo>
                    <a:pt x="6502" y="1812"/>
                  </a:moveTo>
                  <a:cubicBezTo>
                    <a:pt x="6536" y="1812"/>
                    <a:pt x="6563" y="1906"/>
                    <a:pt x="6563" y="2022"/>
                  </a:cubicBezTo>
                  <a:cubicBezTo>
                    <a:pt x="6563" y="2139"/>
                    <a:pt x="6536" y="2233"/>
                    <a:pt x="6502" y="2233"/>
                  </a:cubicBezTo>
                  <a:cubicBezTo>
                    <a:pt x="6469" y="2233"/>
                    <a:pt x="6441" y="2139"/>
                    <a:pt x="6441" y="2022"/>
                  </a:cubicBezTo>
                  <a:cubicBezTo>
                    <a:pt x="6441" y="1906"/>
                    <a:pt x="6469" y="1812"/>
                    <a:pt x="6502" y="1812"/>
                  </a:cubicBezTo>
                  <a:close/>
                  <a:moveTo>
                    <a:pt x="3109" y="1812"/>
                  </a:moveTo>
                  <a:cubicBezTo>
                    <a:pt x="3143" y="1812"/>
                    <a:pt x="3170" y="1906"/>
                    <a:pt x="3170" y="2022"/>
                  </a:cubicBezTo>
                  <a:cubicBezTo>
                    <a:pt x="3170" y="2139"/>
                    <a:pt x="3143" y="2233"/>
                    <a:pt x="3109" y="2233"/>
                  </a:cubicBezTo>
                  <a:cubicBezTo>
                    <a:pt x="3075" y="2233"/>
                    <a:pt x="3048" y="2139"/>
                    <a:pt x="3048" y="2022"/>
                  </a:cubicBezTo>
                  <a:cubicBezTo>
                    <a:pt x="3048" y="1906"/>
                    <a:pt x="3075" y="1812"/>
                    <a:pt x="3109" y="1812"/>
                  </a:cubicBezTo>
                  <a:close/>
                  <a:moveTo>
                    <a:pt x="19974" y="1742"/>
                  </a:moveTo>
                  <a:cubicBezTo>
                    <a:pt x="20008" y="1742"/>
                    <a:pt x="20035" y="1836"/>
                    <a:pt x="20035" y="1952"/>
                  </a:cubicBezTo>
                  <a:cubicBezTo>
                    <a:pt x="20035" y="2068"/>
                    <a:pt x="20008" y="2163"/>
                    <a:pt x="19974" y="2163"/>
                  </a:cubicBezTo>
                  <a:cubicBezTo>
                    <a:pt x="19941" y="2163"/>
                    <a:pt x="19913" y="2068"/>
                    <a:pt x="19913" y="1952"/>
                  </a:cubicBezTo>
                  <a:cubicBezTo>
                    <a:pt x="19913" y="1836"/>
                    <a:pt x="19941" y="1742"/>
                    <a:pt x="19974" y="1742"/>
                  </a:cubicBezTo>
                  <a:close/>
                  <a:moveTo>
                    <a:pt x="15707" y="1742"/>
                  </a:moveTo>
                  <a:cubicBezTo>
                    <a:pt x="15741" y="1742"/>
                    <a:pt x="15768" y="1836"/>
                    <a:pt x="15768" y="1952"/>
                  </a:cubicBezTo>
                  <a:cubicBezTo>
                    <a:pt x="15768" y="2068"/>
                    <a:pt x="15741" y="2163"/>
                    <a:pt x="15707" y="2163"/>
                  </a:cubicBezTo>
                  <a:cubicBezTo>
                    <a:pt x="15674" y="2163"/>
                    <a:pt x="15646" y="2068"/>
                    <a:pt x="15646" y="1952"/>
                  </a:cubicBezTo>
                  <a:cubicBezTo>
                    <a:pt x="15646" y="1836"/>
                    <a:pt x="15674" y="1742"/>
                    <a:pt x="15707" y="1742"/>
                  </a:cubicBezTo>
                  <a:close/>
                  <a:moveTo>
                    <a:pt x="7193" y="1742"/>
                  </a:moveTo>
                  <a:cubicBezTo>
                    <a:pt x="7227" y="1742"/>
                    <a:pt x="7254" y="1836"/>
                    <a:pt x="7254" y="1952"/>
                  </a:cubicBezTo>
                  <a:cubicBezTo>
                    <a:pt x="7254" y="2068"/>
                    <a:pt x="7227" y="2163"/>
                    <a:pt x="7193" y="2163"/>
                  </a:cubicBezTo>
                  <a:cubicBezTo>
                    <a:pt x="7160" y="2163"/>
                    <a:pt x="7132" y="2068"/>
                    <a:pt x="7132" y="1952"/>
                  </a:cubicBezTo>
                  <a:cubicBezTo>
                    <a:pt x="7132" y="1836"/>
                    <a:pt x="7160" y="1742"/>
                    <a:pt x="7193" y="1742"/>
                  </a:cubicBezTo>
                  <a:close/>
                  <a:moveTo>
                    <a:pt x="2703" y="1742"/>
                  </a:moveTo>
                  <a:cubicBezTo>
                    <a:pt x="2736" y="1742"/>
                    <a:pt x="2763" y="1836"/>
                    <a:pt x="2763" y="1952"/>
                  </a:cubicBezTo>
                  <a:cubicBezTo>
                    <a:pt x="2763" y="2068"/>
                    <a:pt x="2736" y="2163"/>
                    <a:pt x="2703" y="2163"/>
                  </a:cubicBezTo>
                  <a:cubicBezTo>
                    <a:pt x="2669" y="2163"/>
                    <a:pt x="2642" y="2068"/>
                    <a:pt x="2642" y="1952"/>
                  </a:cubicBezTo>
                  <a:cubicBezTo>
                    <a:pt x="2642" y="1836"/>
                    <a:pt x="2669" y="1742"/>
                    <a:pt x="2703" y="1742"/>
                  </a:cubicBezTo>
                  <a:close/>
                  <a:moveTo>
                    <a:pt x="1240" y="1742"/>
                  </a:moveTo>
                  <a:cubicBezTo>
                    <a:pt x="1273" y="1742"/>
                    <a:pt x="1300" y="1836"/>
                    <a:pt x="1300" y="1952"/>
                  </a:cubicBezTo>
                  <a:cubicBezTo>
                    <a:pt x="1300" y="2068"/>
                    <a:pt x="1273" y="2163"/>
                    <a:pt x="1240" y="2163"/>
                  </a:cubicBezTo>
                  <a:cubicBezTo>
                    <a:pt x="1206" y="2163"/>
                    <a:pt x="1179" y="2068"/>
                    <a:pt x="1179" y="1952"/>
                  </a:cubicBezTo>
                  <a:cubicBezTo>
                    <a:pt x="1179" y="1836"/>
                    <a:pt x="1206" y="1742"/>
                    <a:pt x="1240" y="1742"/>
                  </a:cubicBezTo>
                  <a:close/>
                  <a:moveTo>
                    <a:pt x="16093" y="1671"/>
                  </a:moveTo>
                  <a:cubicBezTo>
                    <a:pt x="16127" y="1671"/>
                    <a:pt x="16154" y="1766"/>
                    <a:pt x="16154" y="1882"/>
                  </a:cubicBezTo>
                  <a:cubicBezTo>
                    <a:pt x="16154" y="1998"/>
                    <a:pt x="16127" y="2093"/>
                    <a:pt x="16093" y="2093"/>
                  </a:cubicBezTo>
                  <a:cubicBezTo>
                    <a:pt x="16060" y="2093"/>
                    <a:pt x="16032" y="1998"/>
                    <a:pt x="16032" y="1882"/>
                  </a:cubicBezTo>
                  <a:cubicBezTo>
                    <a:pt x="16032" y="1766"/>
                    <a:pt x="16060" y="1671"/>
                    <a:pt x="16093" y="1671"/>
                  </a:cubicBezTo>
                  <a:close/>
                  <a:moveTo>
                    <a:pt x="10912" y="1671"/>
                  </a:moveTo>
                  <a:cubicBezTo>
                    <a:pt x="10945" y="1671"/>
                    <a:pt x="10973" y="1766"/>
                    <a:pt x="10973" y="1882"/>
                  </a:cubicBezTo>
                  <a:cubicBezTo>
                    <a:pt x="10973" y="1998"/>
                    <a:pt x="10945" y="2093"/>
                    <a:pt x="10912" y="2093"/>
                  </a:cubicBezTo>
                  <a:cubicBezTo>
                    <a:pt x="10878" y="2093"/>
                    <a:pt x="10851" y="1998"/>
                    <a:pt x="10851" y="1882"/>
                  </a:cubicBezTo>
                  <a:cubicBezTo>
                    <a:pt x="10851" y="1766"/>
                    <a:pt x="10878" y="1671"/>
                    <a:pt x="10912" y="1671"/>
                  </a:cubicBezTo>
                  <a:close/>
                  <a:moveTo>
                    <a:pt x="14325" y="1531"/>
                  </a:moveTo>
                  <a:cubicBezTo>
                    <a:pt x="14359" y="1531"/>
                    <a:pt x="14386" y="1625"/>
                    <a:pt x="14386" y="1742"/>
                  </a:cubicBezTo>
                  <a:cubicBezTo>
                    <a:pt x="14386" y="1858"/>
                    <a:pt x="14359" y="1952"/>
                    <a:pt x="14325" y="1952"/>
                  </a:cubicBezTo>
                  <a:cubicBezTo>
                    <a:pt x="14292" y="1952"/>
                    <a:pt x="14265" y="1858"/>
                    <a:pt x="14265" y="1742"/>
                  </a:cubicBezTo>
                  <a:cubicBezTo>
                    <a:pt x="14265" y="1625"/>
                    <a:pt x="14292" y="1531"/>
                    <a:pt x="14325" y="1531"/>
                  </a:cubicBezTo>
                  <a:close/>
                  <a:moveTo>
                    <a:pt x="3576" y="1531"/>
                  </a:moveTo>
                  <a:cubicBezTo>
                    <a:pt x="3610" y="1531"/>
                    <a:pt x="3637" y="1625"/>
                    <a:pt x="3637" y="1742"/>
                  </a:cubicBezTo>
                  <a:cubicBezTo>
                    <a:pt x="3637" y="1858"/>
                    <a:pt x="3610" y="1952"/>
                    <a:pt x="3576" y="1952"/>
                  </a:cubicBezTo>
                  <a:cubicBezTo>
                    <a:pt x="3543" y="1952"/>
                    <a:pt x="3515" y="1858"/>
                    <a:pt x="3515" y="1742"/>
                  </a:cubicBezTo>
                  <a:cubicBezTo>
                    <a:pt x="3515" y="1625"/>
                    <a:pt x="3543" y="1531"/>
                    <a:pt x="3576" y="1531"/>
                  </a:cubicBezTo>
                  <a:close/>
                  <a:moveTo>
                    <a:pt x="15341" y="1391"/>
                  </a:moveTo>
                  <a:cubicBezTo>
                    <a:pt x="15375" y="1391"/>
                    <a:pt x="15402" y="1485"/>
                    <a:pt x="15402" y="1601"/>
                  </a:cubicBezTo>
                  <a:cubicBezTo>
                    <a:pt x="15402" y="1718"/>
                    <a:pt x="15375" y="1812"/>
                    <a:pt x="15341" y="1812"/>
                  </a:cubicBezTo>
                  <a:cubicBezTo>
                    <a:pt x="15308" y="1812"/>
                    <a:pt x="15281" y="1718"/>
                    <a:pt x="15281" y="1601"/>
                  </a:cubicBezTo>
                  <a:cubicBezTo>
                    <a:pt x="15281" y="1485"/>
                    <a:pt x="15308" y="1391"/>
                    <a:pt x="15341" y="1391"/>
                  </a:cubicBezTo>
                  <a:close/>
                  <a:moveTo>
                    <a:pt x="14752" y="1391"/>
                  </a:moveTo>
                  <a:cubicBezTo>
                    <a:pt x="14786" y="1391"/>
                    <a:pt x="14813" y="1485"/>
                    <a:pt x="14813" y="1601"/>
                  </a:cubicBezTo>
                  <a:cubicBezTo>
                    <a:pt x="14813" y="1718"/>
                    <a:pt x="14786" y="1812"/>
                    <a:pt x="14752" y="1812"/>
                  </a:cubicBezTo>
                  <a:cubicBezTo>
                    <a:pt x="14719" y="1812"/>
                    <a:pt x="14691" y="1718"/>
                    <a:pt x="14691" y="1601"/>
                  </a:cubicBezTo>
                  <a:cubicBezTo>
                    <a:pt x="14691" y="1485"/>
                    <a:pt x="14719" y="1391"/>
                    <a:pt x="14752" y="1391"/>
                  </a:cubicBezTo>
                  <a:close/>
                  <a:moveTo>
                    <a:pt x="20360" y="1321"/>
                  </a:moveTo>
                  <a:cubicBezTo>
                    <a:pt x="20394" y="1321"/>
                    <a:pt x="20421" y="1415"/>
                    <a:pt x="20421" y="1531"/>
                  </a:cubicBezTo>
                  <a:cubicBezTo>
                    <a:pt x="20421" y="1647"/>
                    <a:pt x="20394" y="1742"/>
                    <a:pt x="20360" y="1742"/>
                  </a:cubicBezTo>
                  <a:cubicBezTo>
                    <a:pt x="20327" y="1742"/>
                    <a:pt x="20300" y="1647"/>
                    <a:pt x="20300" y="1531"/>
                  </a:cubicBezTo>
                  <a:cubicBezTo>
                    <a:pt x="20300" y="1415"/>
                    <a:pt x="20327" y="1321"/>
                    <a:pt x="20360" y="1321"/>
                  </a:cubicBezTo>
                  <a:close/>
                  <a:moveTo>
                    <a:pt x="17617" y="1321"/>
                  </a:moveTo>
                  <a:cubicBezTo>
                    <a:pt x="17651" y="1321"/>
                    <a:pt x="17678" y="1415"/>
                    <a:pt x="17678" y="1531"/>
                  </a:cubicBezTo>
                  <a:cubicBezTo>
                    <a:pt x="17678" y="1647"/>
                    <a:pt x="17651" y="1742"/>
                    <a:pt x="17617" y="1742"/>
                  </a:cubicBezTo>
                  <a:cubicBezTo>
                    <a:pt x="17584" y="1742"/>
                    <a:pt x="17556" y="1647"/>
                    <a:pt x="17556" y="1531"/>
                  </a:cubicBezTo>
                  <a:cubicBezTo>
                    <a:pt x="17556" y="1415"/>
                    <a:pt x="17584" y="1321"/>
                    <a:pt x="17617" y="1321"/>
                  </a:cubicBezTo>
                  <a:close/>
                  <a:moveTo>
                    <a:pt x="9693" y="1321"/>
                  </a:moveTo>
                  <a:cubicBezTo>
                    <a:pt x="9726" y="1321"/>
                    <a:pt x="9754" y="1415"/>
                    <a:pt x="9754" y="1531"/>
                  </a:cubicBezTo>
                  <a:cubicBezTo>
                    <a:pt x="9754" y="1647"/>
                    <a:pt x="9726" y="1742"/>
                    <a:pt x="9693" y="1742"/>
                  </a:cubicBezTo>
                  <a:cubicBezTo>
                    <a:pt x="9659" y="1742"/>
                    <a:pt x="9632" y="1647"/>
                    <a:pt x="9632" y="1531"/>
                  </a:cubicBezTo>
                  <a:cubicBezTo>
                    <a:pt x="9632" y="1415"/>
                    <a:pt x="9659" y="1321"/>
                    <a:pt x="9693" y="1321"/>
                  </a:cubicBezTo>
                  <a:close/>
                  <a:moveTo>
                    <a:pt x="9306" y="1321"/>
                  </a:moveTo>
                  <a:cubicBezTo>
                    <a:pt x="9340" y="1321"/>
                    <a:pt x="9367" y="1415"/>
                    <a:pt x="9367" y="1531"/>
                  </a:cubicBezTo>
                  <a:cubicBezTo>
                    <a:pt x="9367" y="1647"/>
                    <a:pt x="9340" y="1742"/>
                    <a:pt x="9306" y="1742"/>
                  </a:cubicBezTo>
                  <a:cubicBezTo>
                    <a:pt x="9273" y="1742"/>
                    <a:pt x="9246" y="1647"/>
                    <a:pt x="9246" y="1531"/>
                  </a:cubicBezTo>
                  <a:cubicBezTo>
                    <a:pt x="9246" y="1415"/>
                    <a:pt x="9273" y="1321"/>
                    <a:pt x="9306" y="1321"/>
                  </a:cubicBezTo>
                  <a:close/>
                  <a:moveTo>
                    <a:pt x="19609" y="1250"/>
                  </a:moveTo>
                  <a:cubicBezTo>
                    <a:pt x="19642" y="1250"/>
                    <a:pt x="19670" y="1345"/>
                    <a:pt x="19670" y="1461"/>
                  </a:cubicBezTo>
                  <a:cubicBezTo>
                    <a:pt x="19670" y="1577"/>
                    <a:pt x="19642" y="1671"/>
                    <a:pt x="19609" y="1671"/>
                  </a:cubicBezTo>
                  <a:cubicBezTo>
                    <a:pt x="19575" y="1671"/>
                    <a:pt x="19548" y="1577"/>
                    <a:pt x="19548" y="1461"/>
                  </a:cubicBezTo>
                  <a:cubicBezTo>
                    <a:pt x="19548" y="1345"/>
                    <a:pt x="19575" y="1250"/>
                    <a:pt x="19609" y="1250"/>
                  </a:cubicBezTo>
                  <a:close/>
                  <a:moveTo>
                    <a:pt x="13716" y="1250"/>
                  </a:moveTo>
                  <a:cubicBezTo>
                    <a:pt x="13750" y="1250"/>
                    <a:pt x="13777" y="1345"/>
                    <a:pt x="13777" y="1461"/>
                  </a:cubicBezTo>
                  <a:cubicBezTo>
                    <a:pt x="13777" y="1577"/>
                    <a:pt x="13750" y="1671"/>
                    <a:pt x="13716" y="1671"/>
                  </a:cubicBezTo>
                  <a:cubicBezTo>
                    <a:pt x="13682" y="1671"/>
                    <a:pt x="13655" y="1577"/>
                    <a:pt x="13655" y="1461"/>
                  </a:cubicBezTo>
                  <a:cubicBezTo>
                    <a:pt x="13655" y="1345"/>
                    <a:pt x="13682" y="1250"/>
                    <a:pt x="13716" y="1250"/>
                  </a:cubicBezTo>
                  <a:close/>
                  <a:moveTo>
                    <a:pt x="13249" y="1250"/>
                  </a:moveTo>
                  <a:cubicBezTo>
                    <a:pt x="13282" y="1250"/>
                    <a:pt x="13309" y="1345"/>
                    <a:pt x="13309" y="1461"/>
                  </a:cubicBezTo>
                  <a:cubicBezTo>
                    <a:pt x="13309" y="1577"/>
                    <a:pt x="13282" y="1671"/>
                    <a:pt x="13249" y="1671"/>
                  </a:cubicBezTo>
                  <a:cubicBezTo>
                    <a:pt x="13215" y="1671"/>
                    <a:pt x="13188" y="1577"/>
                    <a:pt x="13188" y="1461"/>
                  </a:cubicBezTo>
                  <a:cubicBezTo>
                    <a:pt x="13188" y="1345"/>
                    <a:pt x="13215" y="1250"/>
                    <a:pt x="13249" y="1250"/>
                  </a:cubicBezTo>
                  <a:close/>
                  <a:moveTo>
                    <a:pt x="11318" y="1250"/>
                  </a:moveTo>
                  <a:cubicBezTo>
                    <a:pt x="11352" y="1250"/>
                    <a:pt x="11379" y="1345"/>
                    <a:pt x="11379" y="1461"/>
                  </a:cubicBezTo>
                  <a:cubicBezTo>
                    <a:pt x="11379" y="1577"/>
                    <a:pt x="11352" y="1671"/>
                    <a:pt x="11318" y="1671"/>
                  </a:cubicBezTo>
                  <a:cubicBezTo>
                    <a:pt x="11284" y="1671"/>
                    <a:pt x="11257" y="1577"/>
                    <a:pt x="11257" y="1461"/>
                  </a:cubicBezTo>
                  <a:cubicBezTo>
                    <a:pt x="11257" y="1345"/>
                    <a:pt x="11284" y="1250"/>
                    <a:pt x="11318" y="1250"/>
                  </a:cubicBezTo>
                  <a:close/>
                  <a:moveTo>
                    <a:pt x="6848" y="1250"/>
                  </a:moveTo>
                  <a:cubicBezTo>
                    <a:pt x="6881" y="1250"/>
                    <a:pt x="6909" y="1345"/>
                    <a:pt x="6909" y="1461"/>
                  </a:cubicBezTo>
                  <a:cubicBezTo>
                    <a:pt x="6909" y="1577"/>
                    <a:pt x="6881" y="1671"/>
                    <a:pt x="6848" y="1671"/>
                  </a:cubicBezTo>
                  <a:cubicBezTo>
                    <a:pt x="6814" y="1671"/>
                    <a:pt x="6787" y="1577"/>
                    <a:pt x="6787" y="1461"/>
                  </a:cubicBezTo>
                  <a:cubicBezTo>
                    <a:pt x="6787" y="1345"/>
                    <a:pt x="6814" y="1250"/>
                    <a:pt x="6848" y="1250"/>
                  </a:cubicBezTo>
                  <a:close/>
                  <a:moveTo>
                    <a:pt x="813" y="1250"/>
                  </a:moveTo>
                  <a:cubicBezTo>
                    <a:pt x="846" y="1250"/>
                    <a:pt x="874" y="1345"/>
                    <a:pt x="874" y="1461"/>
                  </a:cubicBezTo>
                  <a:cubicBezTo>
                    <a:pt x="874" y="1577"/>
                    <a:pt x="846" y="1671"/>
                    <a:pt x="813" y="1671"/>
                  </a:cubicBezTo>
                  <a:cubicBezTo>
                    <a:pt x="779" y="1671"/>
                    <a:pt x="752" y="1577"/>
                    <a:pt x="752" y="1461"/>
                  </a:cubicBezTo>
                  <a:cubicBezTo>
                    <a:pt x="752" y="1345"/>
                    <a:pt x="779" y="1250"/>
                    <a:pt x="813" y="1250"/>
                  </a:cubicBezTo>
                  <a:close/>
                  <a:moveTo>
                    <a:pt x="12720" y="1180"/>
                  </a:moveTo>
                  <a:cubicBezTo>
                    <a:pt x="12754" y="1180"/>
                    <a:pt x="12781" y="1275"/>
                    <a:pt x="12781" y="1391"/>
                  </a:cubicBezTo>
                  <a:cubicBezTo>
                    <a:pt x="12781" y="1507"/>
                    <a:pt x="12754" y="1601"/>
                    <a:pt x="12720" y="1601"/>
                  </a:cubicBezTo>
                  <a:cubicBezTo>
                    <a:pt x="12687" y="1601"/>
                    <a:pt x="12659" y="1507"/>
                    <a:pt x="12659" y="1391"/>
                  </a:cubicBezTo>
                  <a:cubicBezTo>
                    <a:pt x="12659" y="1275"/>
                    <a:pt x="12687" y="1180"/>
                    <a:pt x="12720" y="1180"/>
                  </a:cubicBezTo>
                  <a:close/>
                  <a:moveTo>
                    <a:pt x="5771" y="1180"/>
                  </a:moveTo>
                  <a:cubicBezTo>
                    <a:pt x="5805" y="1180"/>
                    <a:pt x="5832" y="1275"/>
                    <a:pt x="5832" y="1391"/>
                  </a:cubicBezTo>
                  <a:cubicBezTo>
                    <a:pt x="5832" y="1507"/>
                    <a:pt x="5805" y="1601"/>
                    <a:pt x="5771" y="1601"/>
                  </a:cubicBezTo>
                  <a:cubicBezTo>
                    <a:pt x="5737" y="1601"/>
                    <a:pt x="5710" y="1507"/>
                    <a:pt x="5710" y="1391"/>
                  </a:cubicBezTo>
                  <a:cubicBezTo>
                    <a:pt x="5710" y="1275"/>
                    <a:pt x="5737" y="1180"/>
                    <a:pt x="5771" y="1180"/>
                  </a:cubicBezTo>
                  <a:close/>
                  <a:moveTo>
                    <a:pt x="5324" y="1180"/>
                  </a:moveTo>
                  <a:cubicBezTo>
                    <a:pt x="5357" y="1180"/>
                    <a:pt x="5385" y="1275"/>
                    <a:pt x="5385" y="1391"/>
                  </a:cubicBezTo>
                  <a:cubicBezTo>
                    <a:pt x="5385" y="1507"/>
                    <a:pt x="5357" y="1601"/>
                    <a:pt x="5324" y="1601"/>
                  </a:cubicBezTo>
                  <a:cubicBezTo>
                    <a:pt x="5290" y="1601"/>
                    <a:pt x="5263" y="1507"/>
                    <a:pt x="5263" y="1391"/>
                  </a:cubicBezTo>
                  <a:cubicBezTo>
                    <a:pt x="5263" y="1275"/>
                    <a:pt x="5290" y="1180"/>
                    <a:pt x="5324" y="1180"/>
                  </a:cubicBezTo>
                  <a:close/>
                  <a:moveTo>
                    <a:pt x="18979" y="1040"/>
                  </a:moveTo>
                  <a:cubicBezTo>
                    <a:pt x="19012" y="1040"/>
                    <a:pt x="19040" y="1134"/>
                    <a:pt x="19040" y="1250"/>
                  </a:cubicBezTo>
                  <a:cubicBezTo>
                    <a:pt x="19040" y="1367"/>
                    <a:pt x="19012" y="1461"/>
                    <a:pt x="18979" y="1461"/>
                  </a:cubicBezTo>
                  <a:cubicBezTo>
                    <a:pt x="18945" y="1461"/>
                    <a:pt x="18918" y="1367"/>
                    <a:pt x="18918" y="1250"/>
                  </a:cubicBezTo>
                  <a:cubicBezTo>
                    <a:pt x="18918" y="1134"/>
                    <a:pt x="18945" y="1040"/>
                    <a:pt x="18979" y="1040"/>
                  </a:cubicBezTo>
                  <a:close/>
                  <a:moveTo>
                    <a:pt x="18329" y="1040"/>
                  </a:moveTo>
                  <a:cubicBezTo>
                    <a:pt x="18362" y="1040"/>
                    <a:pt x="18389" y="1134"/>
                    <a:pt x="18389" y="1250"/>
                  </a:cubicBezTo>
                  <a:cubicBezTo>
                    <a:pt x="18389" y="1367"/>
                    <a:pt x="18362" y="1461"/>
                    <a:pt x="18329" y="1461"/>
                  </a:cubicBezTo>
                  <a:cubicBezTo>
                    <a:pt x="18295" y="1461"/>
                    <a:pt x="18268" y="1367"/>
                    <a:pt x="18268" y="1250"/>
                  </a:cubicBezTo>
                  <a:cubicBezTo>
                    <a:pt x="18268" y="1134"/>
                    <a:pt x="18295" y="1040"/>
                    <a:pt x="18329" y="1040"/>
                  </a:cubicBezTo>
                  <a:close/>
                  <a:moveTo>
                    <a:pt x="10119" y="1040"/>
                  </a:moveTo>
                  <a:cubicBezTo>
                    <a:pt x="10153" y="1040"/>
                    <a:pt x="10180" y="1134"/>
                    <a:pt x="10180" y="1250"/>
                  </a:cubicBezTo>
                  <a:cubicBezTo>
                    <a:pt x="10180" y="1367"/>
                    <a:pt x="10153" y="1461"/>
                    <a:pt x="10119" y="1461"/>
                  </a:cubicBezTo>
                  <a:cubicBezTo>
                    <a:pt x="10086" y="1461"/>
                    <a:pt x="10058" y="1367"/>
                    <a:pt x="10058" y="1250"/>
                  </a:cubicBezTo>
                  <a:cubicBezTo>
                    <a:pt x="10058" y="1134"/>
                    <a:pt x="10086" y="1040"/>
                    <a:pt x="10119" y="1040"/>
                  </a:cubicBezTo>
                  <a:close/>
                  <a:moveTo>
                    <a:pt x="21539" y="970"/>
                  </a:moveTo>
                  <a:cubicBezTo>
                    <a:pt x="21573" y="970"/>
                    <a:pt x="21600" y="1064"/>
                    <a:pt x="21600" y="1180"/>
                  </a:cubicBezTo>
                  <a:cubicBezTo>
                    <a:pt x="21600" y="1297"/>
                    <a:pt x="21573" y="1391"/>
                    <a:pt x="21539" y="1391"/>
                  </a:cubicBezTo>
                  <a:cubicBezTo>
                    <a:pt x="21505" y="1391"/>
                    <a:pt x="21478" y="1297"/>
                    <a:pt x="21478" y="1180"/>
                  </a:cubicBezTo>
                  <a:cubicBezTo>
                    <a:pt x="21478" y="1064"/>
                    <a:pt x="21505" y="970"/>
                    <a:pt x="21539" y="970"/>
                  </a:cubicBezTo>
                  <a:close/>
                  <a:moveTo>
                    <a:pt x="21112" y="970"/>
                  </a:moveTo>
                  <a:cubicBezTo>
                    <a:pt x="21146" y="970"/>
                    <a:pt x="21173" y="1064"/>
                    <a:pt x="21173" y="1180"/>
                  </a:cubicBezTo>
                  <a:cubicBezTo>
                    <a:pt x="21173" y="1297"/>
                    <a:pt x="21146" y="1391"/>
                    <a:pt x="21112" y="1391"/>
                  </a:cubicBezTo>
                  <a:cubicBezTo>
                    <a:pt x="21079" y="1391"/>
                    <a:pt x="21051" y="1297"/>
                    <a:pt x="21051" y="1180"/>
                  </a:cubicBezTo>
                  <a:cubicBezTo>
                    <a:pt x="21051" y="1064"/>
                    <a:pt x="21079" y="970"/>
                    <a:pt x="21112" y="970"/>
                  </a:cubicBezTo>
                  <a:close/>
                  <a:moveTo>
                    <a:pt x="16520" y="970"/>
                  </a:moveTo>
                  <a:cubicBezTo>
                    <a:pt x="16554" y="970"/>
                    <a:pt x="16581" y="1064"/>
                    <a:pt x="16581" y="1180"/>
                  </a:cubicBezTo>
                  <a:cubicBezTo>
                    <a:pt x="16581" y="1297"/>
                    <a:pt x="16554" y="1391"/>
                    <a:pt x="16520" y="1391"/>
                  </a:cubicBezTo>
                  <a:cubicBezTo>
                    <a:pt x="16486" y="1391"/>
                    <a:pt x="16459" y="1297"/>
                    <a:pt x="16459" y="1180"/>
                  </a:cubicBezTo>
                  <a:cubicBezTo>
                    <a:pt x="16459" y="1064"/>
                    <a:pt x="16486" y="970"/>
                    <a:pt x="16520" y="970"/>
                  </a:cubicBezTo>
                  <a:close/>
                  <a:moveTo>
                    <a:pt x="10546" y="970"/>
                  </a:moveTo>
                  <a:cubicBezTo>
                    <a:pt x="10580" y="970"/>
                    <a:pt x="10607" y="1064"/>
                    <a:pt x="10607" y="1180"/>
                  </a:cubicBezTo>
                  <a:cubicBezTo>
                    <a:pt x="10607" y="1297"/>
                    <a:pt x="10580" y="1391"/>
                    <a:pt x="10546" y="1391"/>
                  </a:cubicBezTo>
                  <a:cubicBezTo>
                    <a:pt x="10512" y="1391"/>
                    <a:pt x="10485" y="1297"/>
                    <a:pt x="10485" y="1180"/>
                  </a:cubicBezTo>
                  <a:cubicBezTo>
                    <a:pt x="10485" y="1064"/>
                    <a:pt x="10512" y="970"/>
                    <a:pt x="10546" y="970"/>
                  </a:cubicBezTo>
                  <a:close/>
                  <a:moveTo>
                    <a:pt x="8859" y="970"/>
                  </a:moveTo>
                  <a:cubicBezTo>
                    <a:pt x="8893" y="970"/>
                    <a:pt x="8920" y="1064"/>
                    <a:pt x="8920" y="1180"/>
                  </a:cubicBezTo>
                  <a:cubicBezTo>
                    <a:pt x="8920" y="1297"/>
                    <a:pt x="8893" y="1391"/>
                    <a:pt x="8859" y="1391"/>
                  </a:cubicBezTo>
                  <a:cubicBezTo>
                    <a:pt x="8826" y="1391"/>
                    <a:pt x="8798" y="1297"/>
                    <a:pt x="8798" y="1180"/>
                  </a:cubicBezTo>
                  <a:cubicBezTo>
                    <a:pt x="8798" y="1064"/>
                    <a:pt x="8826" y="970"/>
                    <a:pt x="8859" y="970"/>
                  </a:cubicBezTo>
                  <a:close/>
                  <a:moveTo>
                    <a:pt x="4369" y="970"/>
                  </a:moveTo>
                  <a:cubicBezTo>
                    <a:pt x="4402" y="970"/>
                    <a:pt x="4430" y="1064"/>
                    <a:pt x="4430" y="1180"/>
                  </a:cubicBezTo>
                  <a:cubicBezTo>
                    <a:pt x="4430" y="1297"/>
                    <a:pt x="4402" y="1391"/>
                    <a:pt x="4369" y="1391"/>
                  </a:cubicBezTo>
                  <a:cubicBezTo>
                    <a:pt x="4335" y="1391"/>
                    <a:pt x="4308" y="1297"/>
                    <a:pt x="4308" y="1180"/>
                  </a:cubicBezTo>
                  <a:cubicBezTo>
                    <a:pt x="4308" y="1064"/>
                    <a:pt x="4335" y="970"/>
                    <a:pt x="4369" y="970"/>
                  </a:cubicBezTo>
                  <a:close/>
                  <a:moveTo>
                    <a:pt x="2377" y="970"/>
                  </a:moveTo>
                  <a:cubicBezTo>
                    <a:pt x="2411" y="970"/>
                    <a:pt x="2438" y="1064"/>
                    <a:pt x="2438" y="1180"/>
                  </a:cubicBezTo>
                  <a:cubicBezTo>
                    <a:pt x="2438" y="1297"/>
                    <a:pt x="2411" y="1391"/>
                    <a:pt x="2377" y="1391"/>
                  </a:cubicBezTo>
                  <a:cubicBezTo>
                    <a:pt x="2344" y="1391"/>
                    <a:pt x="2316" y="1297"/>
                    <a:pt x="2316" y="1180"/>
                  </a:cubicBezTo>
                  <a:cubicBezTo>
                    <a:pt x="2316" y="1064"/>
                    <a:pt x="2344" y="970"/>
                    <a:pt x="2377" y="970"/>
                  </a:cubicBezTo>
                  <a:close/>
                  <a:moveTo>
                    <a:pt x="7843" y="759"/>
                  </a:moveTo>
                  <a:cubicBezTo>
                    <a:pt x="7877" y="759"/>
                    <a:pt x="7904" y="854"/>
                    <a:pt x="7904" y="970"/>
                  </a:cubicBezTo>
                  <a:cubicBezTo>
                    <a:pt x="7904" y="1086"/>
                    <a:pt x="7877" y="1180"/>
                    <a:pt x="7843" y="1180"/>
                  </a:cubicBezTo>
                  <a:cubicBezTo>
                    <a:pt x="7810" y="1180"/>
                    <a:pt x="7782" y="1086"/>
                    <a:pt x="7782" y="970"/>
                  </a:cubicBezTo>
                  <a:cubicBezTo>
                    <a:pt x="7782" y="854"/>
                    <a:pt x="7810" y="759"/>
                    <a:pt x="7843" y="759"/>
                  </a:cubicBezTo>
                  <a:close/>
                  <a:moveTo>
                    <a:pt x="1910" y="759"/>
                  </a:moveTo>
                  <a:cubicBezTo>
                    <a:pt x="1944" y="759"/>
                    <a:pt x="1971" y="854"/>
                    <a:pt x="1971" y="970"/>
                  </a:cubicBezTo>
                  <a:cubicBezTo>
                    <a:pt x="1971" y="1086"/>
                    <a:pt x="1944" y="1180"/>
                    <a:pt x="1910" y="1180"/>
                  </a:cubicBezTo>
                  <a:cubicBezTo>
                    <a:pt x="1876" y="1180"/>
                    <a:pt x="1849" y="1086"/>
                    <a:pt x="1849" y="970"/>
                  </a:cubicBezTo>
                  <a:cubicBezTo>
                    <a:pt x="1849" y="854"/>
                    <a:pt x="1876" y="759"/>
                    <a:pt x="1910" y="759"/>
                  </a:cubicBezTo>
                  <a:close/>
                  <a:moveTo>
                    <a:pt x="61" y="759"/>
                  </a:moveTo>
                  <a:cubicBezTo>
                    <a:pt x="95" y="759"/>
                    <a:pt x="122" y="854"/>
                    <a:pt x="122" y="970"/>
                  </a:cubicBezTo>
                  <a:cubicBezTo>
                    <a:pt x="122" y="1086"/>
                    <a:pt x="95" y="1180"/>
                    <a:pt x="61" y="1180"/>
                  </a:cubicBezTo>
                  <a:cubicBezTo>
                    <a:pt x="27" y="1180"/>
                    <a:pt x="0" y="1086"/>
                    <a:pt x="0" y="970"/>
                  </a:cubicBezTo>
                  <a:cubicBezTo>
                    <a:pt x="0" y="854"/>
                    <a:pt x="27" y="759"/>
                    <a:pt x="61" y="759"/>
                  </a:cubicBezTo>
                  <a:close/>
                  <a:moveTo>
                    <a:pt x="17089" y="689"/>
                  </a:moveTo>
                  <a:cubicBezTo>
                    <a:pt x="17123" y="689"/>
                    <a:pt x="17150" y="783"/>
                    <a:pt x="17150" y="900"/>
                  </a:cubicBezTo>
                  <a:cubicBezTo>
                    <a:pt x="17150" y="1016"/>
                    <a:pt x="17123" y="1110"/>
                    <a:pt x="17089" y="1110"/>
                  </a:cubicBezTo>
                  <a:cubicBezTo>
                    <a:pt x="17055" y="1110"/>
                    <a:pt x="17028" y="1016"/>
                    <a:pt x="17028" y="900"/>
                  </a:cubicBezTo>
                  <a:cubicBezTo>
                    <a:pt x="17028" y="783"/>
                    <a:pt x="17055" y="689"/>
                    <a:pt x="17089" y="689"/>
                  </a:cubicBezTo>
                  <a:close/>
                  <a:moveTo>
                    <a:pt x="11806" y="689"/>
                  </a:moveTo>
                  <a:cubicBezTo>
                    <a:pt x="11839" y="689"/>
                    <a:pt x="11867" y="783"/>
                    <a:pt x="11867" y="900"/>
                  </a:cubicBezTo>
                  <a:cubicBezTo>
                    <a:pt x="11867" y="1016"/>
                    <a:pt x="11839" y="1110"/>
                    <a:pt x="11806" y="1110"/>
                  </a:cubicBezTo>
                  <a:cubicBezTo>
                    <a:pt x="11772" y="1110"/>
                    <a:pt x="11745" y="1016"/>
                    <a:pt x="11745" y="900"/>
                  </a:cubicBezTo>
                  <a:cubicBezTo>
                    <a:pt x="11745" y="783"/>
                    <a:pt x="11772" y="689"/>
                    <a:pt x="11806" y="689"/>
                  </a:cubicBezTo>
                  <a:close/>
                  <a:moveTo>
                    <a:pt x="4897" y="689"/>
                  </a:moveTo>
                  <a:cubicBezTo>
                    <a:pt x="4931" y="689"/>
                    <a:pt x="4958" y="783"/>
                    <a:pt x="4958" y="900"/>
                  </a:cubicBezTo>
                  <a:cubicBezTo>
                    <a:pt x="4958" y="1016"/>
                    <a:pt x="4931" y="1110"/>
                    <a:pt x="4897" y="1110"/>
                  </a:cubicBezTo>
                  <a:cubicBezTo>
                    <a:pt x="4863" y="1110"/>
                    <a:pt x="4836" y="1016"/>
                    <a:pt x="4836" y="900"/>
                  </a:cubicBezTo>
                  <a:cubicBezTo>
                    <a:pt x="4836" y="783"/>
                    <a:pt x="4863" y="689"/>
                    <a:pt x="4897" y="689"/>
                  </a:cubicBezTo>
                  <a:close/>
                  <a:moveTo>
                    <a:pt x="7417" y="549"/>
                  </a:moveTo>
                  <a:cubicBezTo>
                    <a:pt x="7450" y="549"/>
                    <a:pt x="7478" y="643"/>
                    <a:pt x="7478" y="759"/>
                  </a:cubicBezTo>
                  <a:cubicBezTo>
                    <a:pt x="7478" y="876"/>
                    <a:pt x="7450" y="970"/>
                    <a:pt x="7417" y="970"/>
                  </a:cubicBezTo>
                  <a:cubicBezTo>
                    <a:pt x="7383" y="970"/>
                    <a:pt x="7356" y="876"/>
                    <a:pt x="7356" y="759"/>
                  </a:cubicBezTo>
                  <a:cubicBezTo>
                    <a:pt x="7356" y="643"/>
                    <a:pt x="7383" y="549"/>
                    <a:pt x="7417" y="549"/>
                  </a:cubicBezTo>
                  <a:close/>
                  <a:moveTo>
                    <a:pt x="14996" y="479"/>
                  </a:moveTo>
                  <a:cubicBezTo>
                    <a:pt x="15030" y="479"/>
                    <a:pt x="15057" y="573"/>
                    <a:pt x="15057" y="689"/>
                  </a:cubicBezTo>
                  <a:cubicBezTo>
                    <a:pt x="15057" y="805"/>
                    <a:pt x="15030" y="900"/>
                    <a:pt x="14996" y="900"/>
                  </a:cubicBezTo>
                  <a:cubicBezTo>
                    <a:pt x="14962" y="900"/>
                    <a:pt x="14935" y="805"/>
                    <a:pt x="14935" y="689"/>
                  </a:cubicBezTo>
                  <a:cubicBezTo>
                    <a:pt x="14935" y="573"/>
                    <a:pt x="14962" y="479"/>
                    <a:pt x="14996" y="479"/>
                  </a:cubicBezTo>
                  <a:close/>
                  <a:moveTo>
                    <a:pt x="12233" y="479"/>
                  </a:moveTo>
                  <a:cubicBezTo>
                    <a:pt x="12266" y="479"/>
                    <a:pt x="12294" y="573"/>
                    <a:pt x="12294" y="689"/>
                  </a:cubicBezTo>
                  <a:cubicBezTo>
                    <a:pt x="12294" y="805"/>
                    <a:pt x="12266" y="900"/>
                    <a:pt x="12233" y="900"/>
                  </a:cubicBezTo>
                  <a:cubicBezTo>
                    <a:pt x="12199" y="900"/>
                    <a:pt x="12172" y="805"/>
                    <a:pt x="12172" y="689"/>
                  </a:cubicBezTo>
                  <a:cubicBezTo>
                    <a:pt x="12172" y="573"/>
                    <a:pt x="12199" y="479"/>
                    <a:pt x="12233" y="479"/>
                  </a:cubicBezTo>
                  <a:close/>
                  <a:moveTo>
                    <a:pt x="6177" y="479"/>
                  </a:moveTo>
                  <a:cubicBezTo>
                    <a:pt x="6211" y="479"/>
                    <a:pt x="6238" y="573"/>
                    <a:pt x="6238" y="689"/>
                  </a:cubicBezTo>
                  <a:cubicBezTo>
                    <a:pt x="6238" y="805"/>
                    <a:pt x="6211" y="900"/>
                    <a:pt x="6177" y="900"/>
                  </a:cubicBezTo>
                  <a:cubicBezTo>
                    <a:pt x="6144" y="900"/>
                    <a:pt x="6116" y="805"/>
                    <a:pt x="6116" y="689"/>
                  </a:cubicBezTo>
                  <a:cubicBezTo>
                    <a:pt x="6116" y="573"/>
                    <a:pt x="6144" y="479"/>
                    <a:pt x="6177" y="479"/>
                  </a:cubicBezTo>
                  <a:close/>
                  <a:moveTo>
                    <a:pt x="20096" y="408"/>
                  </a:moveTo>
                  <a:cubicBezTo>
                    <a:pt x="20130" y="408"/>
                    <a:pt x="20157" y="503"/>
                    <a:pt x="20157" y="619"/>
                  </a:cubicBezTo>
                  <a:cubicBezTo>
                    <a:pt x="20157" y="735"/>
                    <a:pt x="20130" y="829"/>
                    <a:pt x="20096" y="829"/>
                  </a:cubicBezTo>
                  <a:cubicBezTo>
                    <a:pt x="20063" y="829"/>
                    <a:pt x="20035" y="735"/>
                    <a:pt x="20035" y="619"/>
                  </a:cubicBezTo>
                  <a:cubicBezTo>
                    <a:pt x="20035" y="503"/>
                    <a:pt x="20063" y="408"/>
                    <a:pt x="20096" y="408"/>
                  </a:cubicBezTo>
                  <a:close/>
                  <a:moveTo>
                    <a:pt x="19344" y="408"/>
                  </a:moveTo>
                  <a:cubicBezTo>
                    <a:pt x="19378" y="408"/>
                    <a:pt x="19405" y="503"/>
                    <a:pt x="19405" y="619"/>
                  </a:cubicBezTo>
                  <a:cubicBezTo>
                    <a:pt x="19405" y="735"/>
                    <a:pt x="19378" y="829"/>
                    <a:pt x="19344" y="829"/>
                  </a:cubicBezTo>
                  <a:cubicBezTo>
                    <a:pt x="19311" y="829"/>
                    <a:pt x="19284" y="735"/>
                    <a:pt x="19284" y="619"/>
                  </a:cubicBezTo>
                  <a:cubicBezTo>
                    <a:pt x="19284" y="503"/>
                    <a:pt x="19311" y="408"/>
                    <a:pt x="19344" y="408"/>
                  </a:cubicBezTo>
                  <a:close/>
                  <a:moveTo>
                    <a:pt x="3962" y="408"/>
                  </a:moveTo>
                  <a:cubicBezTo>
                    <a:pt x="3996" y="408"/>
                    <a:pt x="4023" y="503"/>
                    <a:pt x="4023" y="619"/>
                  </a:cubicBezTo>
                  <a:cubicBezTo>
                    <a:pt x="4023" y="735"/>
                    <a:pt x="3996" y="829"/>
                    <a:pt x="3962" y="829"/>
                  </a:cubicBezTo>
                  <a:cubicBezTo>
                    <a:pt x="3929" y="829"/>
                    <a:pt x="3901" y="735"/>
                    <a:pt x="3901" y="619"/>
                  </a:cubicBezTo>
                  <a:cubicBezTo>
                    <a:pt x="3901" y="503"/>
                    <a:pt x="3929" y="408"/>
                    <a:pt x="3962" y="408"/>
                  </a:cubicBezTo>
                  <a:close/>
                  <a:moveTo>
                    <a:pt x="3170" y="408"/>
                  </a:moveTo>
                  <a:cubicBezTo>
                    <a:pt x="3204" y="408"/>
                    <a:pt x="3231" y="503"/>
                    <a:pt x="3231" y="619"/>
                  </a:cubicBezTo>
                  <a:cubicBezTo>
                    <a:pt x="3231" y="735"/>
                    <a:pt x="3204" y="829"/>
                    <a:pt x="3170" y="829"/>
                  </a:cubicBezTo>
                  <a:cubicBezTo>
                    <a:pt x="3136" y="829"/>
                    <a:pt x="3109" y="735"/>
                    <a:pt x="3109" y="619"/>
                  </a:cubicBezTo>
                  <a:cubicBezTo>
                    <a:pt x="3109" y="503"/>
                    <a:pt x="3136" y="408"/>
                    <a:pt x="3170" y="408"/>
                  </a:cubicBezTo>
                  <a:close/>
                  <a:moveTo>
                    <a:pt x="1443" y="408"/>
                  </a:moveTo>
                  <a:cubicBezTo>
                    <a:pt x="1476" y="408"/>
                    <a:pt x="1504" y="503"/>
                    <a:pt x="1504" y="619"/>
                  </a:cubicBezTo>
                  <a:cubicBezTo>
                    <a:pt x="1504" y="735"/>
                    <a:pt x="1476" y="829"/>
                    <a:pt x="1443" y="829"/>
                  </a:cubicBezTo>
                  <a:cubicBezTo>
                    <a:pt x="1409" y="829"/>
                    <a:pt x="1382" y="735"/>
                    <a:pt x="1382" y="619"/>
                  </a:cubicBezTo>
                  <a:cubicBezTo>
                    <a:pt x="1382" y="503"/>
                    <a:pt x="1409" y="408"/>
                    <a:pt x="1443" y="408"/>
                  </a:cubicBezTo>
                  <a:close/>
                  <a:moveTo>
                    <a:pt x="20787" y="338"/>
                  </a:moveTo>
                  <a:cubicBezTo>
                    <a:pt x="20821" y="338"/>
                    <a:pt x="20848" y="433"/>
                    <a:pt x="20848" y="549"/>
                  </a:cubicBezTo>
                  <a:cubicBezTo>
                    <a:pt x="20848" y="665"/>
                    <a:pt x="20821" y="759"/>
                    <a:pt x="20787" y="759"/>
                  </a:cubicBezTo>
                  <a:cubicBezTo>
                    <a:pt x="20754" y="759"/>
                    <a:pt x="20726" y="665"/>
                    <a:pt x="20726" y="549"/>
                  </a:cubicBezTo>
                  <a:cubicBezTo>
                    <a:pt x="20726" y="433"/>
                    <a:pt x="20754" y="338"/>
                    <a:pt x="20787" y="338"/>
                  </a:cubicBezTo>
                  <a:close/>
                  <a:moveTo>
                    <a:pt x="16154" y="338"/>
                  </a:moveTo>
                  <a:cubicBezTo>
                    <a:pt x="16188" y="338"/>
                    <a:pt x="16215" y="433"/>
                    <a:pt x="16215" y="549"/>
                  </a:cubicBezTo>
                  <a:cubicBezTo>
                    <a:pt x="16215" y="665"/>
                    <a:pt x="16188" y="759"/>
                    <a:pt x="16154" y="759"/>
                  </a:cubicBezTo>
                  <a:cubicBezTo>
                    <a:pt x="16121" y="759"/>
                    <a:pt x="16093" y="665"/>
                    <a:pt x="16093" y="549"/>
                  </a:cubicBezTo>
                  <a:cubicBezTo>
                    <a:pt x="16093" y="433"/>
                    <a:pt x="16121" y="338"/>
                    <a:pt x="16154" y="338"/>
                  </a:cubicBezTo>
                  <a:close/>
                  <a:moveTo>
                    <a:pt x="8290" y="338"/>
                  </a:moveTo>
                  <a:cubicBezTo>
                    <a:pt x="8324" y="338"/>
                    <a:pt x="8351" y="433"/>
                    <a:pt x="8351" y="549"/>
                  </a:cubicBezTo>
                  <a:cubicBezTo>
                    <a:pt x="8351" y="665"/>
                    <a:pt x="8324" y="759"/>
                    <a:pt x="8290" y="759"/>
                  </a:cubicBezTo>
                  <a:cubicBezTo>
                    <a:pt x="8257" y="759"/>
                    <a:pt x="8230" y="665"/>
                    <a:pt x="8230" y="549"/>
                  </a:cubicBezTo>
                  <a:cubicBezTo>
                    <a:pt x="8230" y="433"/>
                    <a:pt x="8257" y="338"/>
                    <a:pt x="8290" y="338"/>
                  </a:cubicBezTo>
                  <a:close/>
                  <a:moveTo>
                    <a:pt x="508" y="338"/>
                  </a:moveTo>
                  <a:cubicBezTo>
                    <a:pt x="542" y="338"/>
                    <a:pt x="569" y="433"/>
                    <a:pt x="569" y="549"/>
                  </a:cubicBezTo>
                  <a:cubicBezTo>
                    <a:pt x="569" y="665"/>
                    <a:pt x="542" y="759"/>
                    <a:pt x="508" y="759"/>
                  </a:cubicBezTo>
                  <a:cubicBezTo>
                    <a:pt x="474" y="759"/>
                    <a:pt x="447" y="665"/>
                    <a:pt x="447" y="549"/>
                  </a:cubicBezTo>
                  <a:cubicBezTo>
                    <a:pt x="447" y="433"/>
                    <a:pt x="474" y="338"/>
                    <a:pt x="508" y="338"/>
                  </a:cubicBezTo>
                  <a:close/>
                  <a:moveTo>
                    <a:pt x="14468" y="268"/>
                  </a:moveTo>
                  <a:cubicBezTo>
                    <a:pt x="14501" y="268"/>
                    <a:pt x="14529" y="362"/>
                    <a:pt x="14529" y="479"/>
                  </a:cubicBezTo>
                  <a:cubicBezTo>
                    <a:pt x="14529" y="595"/>
                    <a:pt x="14501" y="689"/>
                    <a:pt x="14468" y="689"/>
                  </a:cubicBezTo>
                  <a:cubicBezTo>
                    <a:pt x="14434" y="689"/>
                    <a:pt x="14407" y="595"/>
                    <a:pt x="14407" y="479"/>
                  </a:cubicBezTo>
                  <a:cubicBezTo>
                    <a:pt x="14407" y="362"/>
                    <a:pt x="14434" y="268"/>
                    <a:pt x="14468" y="268"/>
                  </a:cubicBezTo>
                  <a:close/>
                  <a:moveTo>
                    <a:pt x="14021" y="268"/>
                  </a:moveTo>
                  <a:cubicBezTo>
                    <a:pt x="14054" y="268"/>
                    <a:pt x="14082" y="362"/>
                    <a:pt x="14082" y="479"/>
                  </a:cubicBezTo>
                  <a:cubicBezTo>
                    <a:pt x="14082" y="595"/>
                    <a:pt x="14054" y="689"/>
                    <a:pt x="14021" y="689"/>
                  </a:cubicBezTo>
                  <a:cubicBezTo>
                    <a:pt x="13987" y="689"/>
                    <a:pt x="13960" y="595"/>
                    <a:pt x="13960" y="479"/>
                  </a:cubicBezTo>
                  <a:cubicBezTo>
                    <a:pt x="13960" y="362"/>
                    <a:pt x="13987" y="268"/>
                    <a:pt x="14021" y="268"/>
                  </a:cubicBezTo>
                  <a:close/>
                  <a:moveTo>
                    <a:pt x="2763" y="268"/>
                  </a:moveTo>
                  <a:cubicBezTo>
                    <a:pt x="2786" y="268"/>
                    <a:pt x="2804" y="331"/>
                    <a:pt x="2804" y="408"/>
                  </a:cubicBezTo>
                  <a:cubicBezTo>
                    <a:pt x="2804" y="486"/>
                    <a:pt x="2786" y="549"/>
                    <a:pt x="2763" y="549"/>
                  </a:cubicBezTo>
                  <a:cubicBezTo>
                    <a:pt x="2741" y="549"/>
                    <a:pt x="2723" y="486"/>
                    <a:pt x="2723" y="408"/>
                  </a:cubicBezTo>
                  <a:cubicBezTo>
                    <a:pt x="2723" y="331"/>
                    <a:pt x="2741" y="268"/>
                    <a:pt x="2763" y="268"/>
                  </a:cubicBezTo>
                  <a:close/>
                  <a:moveTo>
                    <a:pt x="18572" y="198"/>
                  </a:moveTo>
                  <a:cubicBezTo>
                    <a:pt x="18606" y="198"/>
                    <a:pt x="18633" y="292"/>
                    <a:pt x="18633" y="408"/>
                  </a:cubicBezTo>
                  <a:cubicBezTo>
                    <a:pt x="18633" y="525"/>
                    <a:pt x="18606" y="619"/>
                    <a:pt x="18572" y="619"/>
                  </a:cubicBezTo>
                  <a:cubicBezTo>
                    <a:pt x="18539" y="619"/>
                    <a:pt x="18511" y="525"/>
                    <a:pt x="18511" y="408"/>
                  </a:cubicBezTo>
                  <a:cubicBezTo>
                    <a:pt x="18511" y="292"/>
                    <a:pt x="18539" y="198"/>
                    <a:pt x="18572" y="198"/>
                  </a:cubicBezTo>
                  <a:close/>
                  <a:moveTo>
                    <a:pt x="18003" y="198"/>
                  </a:moveTo>
                  <a:cubicBezTo>
                    <a:pt x="18037" y="198"/>
                    <a:pt x="18064" y="292"/>
                    <a:pt x="18064" y="408"/>
                  </a:cubicBezTo>
                  <a:cubicBezTo>
                    <a:pt x="18064" y="525"/>
                    <a:pt x="18037" y="619"/>
                    <a:pt x="18003" y="619"/>
                  </a:cubicBezTo>
                  <a:cubicBezTo>
                    <a:pt x="17970" y="619"/>
                    <a:pt x="17942" y="525"/>
                    <a:pt x="17942" y="408"/>
                  </a:cubicBezTo>
                  <a:cubicBezTo>
                    <a:pt x="17942" y="292"/>
                    <a:pt x="17970" y="198"/>
                    <a:pt x="18003" y="198"/>
                  </a:cubicBezTo>
                  <a:close/>
                  <a:moveTo>
                    <a:pt x="15667" y="198"/>
                  </a:moveTo>
                  <a:cubicBezTo>
                    <a:pt x="15700" y="198"/>
                    <a:pt x="15728" y="292"/>
                    <a:pt x="15728" y="408"/>
                  </a:cubicBezTo>
                  <a:cubicBezTo>
                    <a:pt x="15728" y="525"/>
                    <a:pt x="15700" y="619"/>
                    <a:pt x="15667" y="619"/>
                  </a:cubicBezTo>
                  <a:cubicBezTo>
                    <a:pt x="15633" y="619"/>
                    <a:pt x="15606" y="525"/>
                    <a:pt x="15606" y="408"/>
                  </a:cubicBezTo>
                  <a:cubicBezTo>
                    <a:pt x="15606" y="292"/>
                    <a:pt x="15633" y="198"/>
                    <a:pt x="15667" y="198"/>
                  </a:cubicBezTo>
                  <a:close/>
                  <a:moveTo>
                    <a:pt x="10912" y="198"/>
                  </a:moveTo>
                  <a:cubicBezTo>
                    <a:pt x="10945" y="198"/>
                    <a:pt x="10973" y="292"/>
                    <a:pt x="10973" y="408"/>
                  </a:cubicBezTo>
                  <a:cubicBezTo>
                    <a:pt x="10973" y="525"/>
                    <a:pt x="10945" y="619"/>
                    <a:pt x="10912" y="619"/>
                  </a:cubicBezTo>
                  <a:cubicBezTo>
                    <a:pt x="10878" y="619"/>
                    <a:pt x="10851" y="525"/>
                    <a:pt x="10851" y="408"/>
                  </a:cubicBezTo>
                  <a:cubicBezTo>
                    <a:pt x="10851" y="292"/>
                    <a:pt x="10878" y="198"/>
                    <a:pt x="10912" y="198"/>
                  </a:cubicBezTo>
                  <a:close/>
                  <a:moveTo>
                    <a:pt x="13472" y="128"/>
                  </a:moveTo>
                  <a:cubicBezTo>
                    <a:pt x="13506" y="128"/>
                    <a:pt x="13533" y="222"/>
                    <a:pt x="13533" y="338"/>
                  </a:cubicBezTo>
                  <a:cubicBezTo>
                    <a:pt x="13533" y="455"/>
                    <a:pt x="13506" y="549"/>
                    <a:pt x="13472" y="549"/>
                  </a:cubicBezTo>
                  <a:cubicBezTo>
                    <a:pt x="13438" y="549"/>
                    <a:pt x="13411" y="455"/>
                    <a:pt x="13411" y="338"/>
                  </a:cubicBezTo>
                  <a:cubicBezTo>
                    <a:pt x="13411" y="222"/>
                    <a:pt x="13438" y="128"/>
                    <a:pt x="13472" y="128"/>
                  </a:cubicBezTo>
                  <a:close/>
                  <a:moveTo>
                    <a:pt x="3515" y="128"/>
                  </a:moveTo>
                  <a:cubicBezTo>
                    <a:pt x="3549" y="128"/>
                    <a:pt x="3576" y="222"/>
                    <a:pt x="3576" y="338"/>
                  </a:cubicBezTo>
                  <a:cubicBezTo>
                    <a:pt x="3576" y="455"/>
                    <a:pt x="3549" y="549"/>
                    <a:pt x="3515" y="549"/>
                  </a:cubicBezTo>
                  <a:cubicBezTo>
                    <a:pt x="3482" y="549"/>
                    <a:pt x="3454" y="455"/>
                    <a:pt x="3454" y="338"/>
                  </a:cubicBezTo>
                  <a:cubicBezTo>
                    <a:pt x="3454" y="222"/>
                    <a:pt x="3482" y="128"/>
                    <a:pt x="3515" y="128"/>
                  </a:cubicBezTo>
                  <a:close/>
                  <a:moveTo>
                    <a:pt x="1057" y="128"/>
                  </a:moveTo>
                  <a:cubicBezTo>
                    <a:pt x="1090" y="128"/>
                    <a:pt x="1118" y="222"/>
                    <a:pt x="1118" y="338"/>
                  </a:cubicBezTo>
                  <a:cubicBezTo>
                    <a:pt x="1118" y="455"/>
                    <a:pt x="1090" y="549"/>
                    <a:pt x="1057" y="549"/>
                  </a:cubicBezTo>
                  <a:cubicBezTo>
                    <a:pt x="1023" y="549"/>
                    <a:pt x="996" y="455"/>
                    <a:pt x="996" y="338"/>
                  </a:cubicBezTo>
                  <a:cubicBezTo>
                    <a:pt x="996" y="222"/>
                    <a:pt x="1023" y="128"/>
                    <a:pt x="1057" y="128"/>
                  </a:cubicBezTo>
                  <a:close/>
                  <a:moveTo>
                    <a:pt x="12984" y="58"/>
                  </a:moveTo>
                  <a:cubicBezTo>
                    <a:pt x="13018" y="58"/>
                    <a:pt x="13045" y="152"/>
                    <a:pt x="13045" y="268"/>
                  </a:cubicBezTo>
                  <a:cubicBezTo>
                    <a:pt x="13045" y="384"/>
                    <a:pt x="13018" y="479"/>
                    <a:pt x="12984" y="479"/>
                  </a:cubicBezTo>
                  <a:cubicBezTo>
                    <a:pt x="12951" y="479"/>
                    <a:pt x="12923" y="384"/>
                    <a:pt x="12923" y="268"/>
                  </a:cubicBezTo>
                  <a:cubicBezTo>
                    <a:pt x="12923" y="152"/>
                    <a:pt x="12951" y="58"/>
                    <a:pt x="12984" y="58"/>
                  </a:cubicBezTo>
                  <a:close/>
                  <a:moveTo>
                    <a:pt x="11460" y="58"/>
                  </a:moveTo>
                  <a:cubicBezTo>
                    <a:pt x="11494" y="58"/>
                    <a:pt x="11521" y="152"/>
                    <a:pt x="11521" y="268"/>
                  </a:cubicBezTo>
                  <a:cubicBezTo>
                    <a:pt x="11521" y="384"/>
                    <a:pt x="11494" y="479"/>
                    <a:pt x="11460" y="479"/>
                  </a:cubicBezTo>
                  <a:cubicBezTo>
                    <a:pt x="11427" y="479"/>
                    <a:pt x="11399" y="384"/>
                    <a:pt x="11399" y="268"/>
                  </a:cubicBezTo>
                  <a:cubicBezTo>
                    <a:pt x="11399" y="152"/>
                    <a:pt x="11427" y="58"/>
                    <a:pt x="11460" y="58"/>
                  </a:cubicBezTo>
                  <a:close/>
                  <a:moveTo>
                    <a:pt x="17490" y="0"/>
                  </a:moveTo>
                  <a:lnTo>
                    <a:pt x="17582" y="0"/>
                  </a:lnTo>
                  <a:lnTo>
                    <a:pt x="17597" y="128"/>
                  </a:lnTo>
                  <a:cubicBezTo>
                    <a:pt x="17597" y="244"/>
                    <a:pt x="17570" y="338"/>
                    <a:pt x="17536" y="338"/>
                  </a:cubicBezTo>
                  <a:cubicBezTo>
                    <a:pt x="17502" y="338"/>
                    <a:pt x="17475" y="244"/>
                    <a:pt x="17475" y="128"/>
                  </a:cubicBezTo>
                  <a:close/>
                  <a:moveTo>
                    <a:pt x="16602" y="0"/>
                  </a:moveTo>
                  <a:lnTo>
                    <a:pt x="16682" y="0"/>
                  </a:lnTo>
                  <a:lnTo>
                    <a:pt x="16642" y="58"/>
                  </a:lnTo>
                  <a:close/>
                  <a:moveTo>
                    <a:pt x="12519" y="0"/>
                  </a:moveTo>
                  <a:lnTo>
                    <a:pt x="12637" y="0"/>
                  </a:lnTo>
                  <a:lnTo>
                    <a:pt x="12621" y="136"/>
                  </a:lnTo>
                  <a:cubicBezTo>
                    <a:pt x="12610" y="174"/>
                    <a:pt x="12595" y="198"/>
                    <a:pt x="12578" y="198"/>
                  </a:cubicBezTo>
                  <a:cubicBezTo>
                    <a:pt x="12561" y="198"/>
                    <a:pt x="12546" y="174"/>
                    <a:pt x="12535" y="136"/>
                  </a:cubicBezTo>
                  <a:close/>
                  <a:moveTo>
                    <a:pt x="10343" y="0"/>
                  </a:moveTo>
                  <a:lnTo>
                    <a:pt x="10424" y="0"/>
                  </a:lnTo>
                  <a:lnTo>
                    <a:pt x="10383" y="58"/>
                  </a:lnTo>
                  <a:close/>
                  <a:moveTo>
                    <a:pt x="9836" y="0"/>
                  </a:moveTo>
                  <a:lnTo>
                    <a:pt x="9955" y="0"/>
                  </a:lnTo>
                  <a:lnTo>
                    <a:pt x="9939" y="136"/>
                  </a:lnTo>
                  <a:cubicBezTo>
                    <a:pt x="9928" y="174"/>
                    <a:pt x="9913" y="198"/>
                    <a:pt x="9896" y="198"/>
                  </a:cubicBezTo>
                  <a:cubicBezTo>
                    <a:pt x="9879" y="198"/>
                    <a:pt x="9864" y="174"/>
                    <a:pt x="9853" y="136"/>
                  </a:cubicBezTo>
                  <a:close/>
                  <a:moveTo>
                    <a:pt x="9450" y="0"/>
                  </a:moveTo>
                  <a:lnTo>
                    <a:pt x="9569" y="0"/>
                  </a:lnTo>
                  <a:lnTo>
                    <a:pt x="9553" y="136"/>
                  </a:lnTo>
                  <a:cubicBezTo>
                    <a:pt x="9542" y="174"/>
                    <a:pt x="9527" y="198"/>
                    <a:pt x="9510" y="198"/>
                  </a:cubicBezTo>
                  <a:cubicBezTo>
                    <a:pt x="9493" y="198"/>
                    <a:pt x="9478" y="174"/>
                    <a:pt x="9467" y="136"/>
                  </a:cubicBezTo>
                  <a:close/>
                  <a:moveTo>
                    <a:pt x="9049" y="0"/>
                  </a:moveTo>
                  <a:lnTo>
                    <a:pt x="9157" y="0"/>
                  </a:lnTo>
                  <a:lnTo>
                    <a:pt x="9164" y="58"/>
                  </a:lnTo>
                  <a:cubicBezTo>
                    <a:pt x="9164" y="174"/>
                    <a:pt x="9137" y="268"/>
                    <a:pt x="9103" y="268"/>
                  </a:cubicBezTo>
                  <a:cubicBezTo>
                    <a:pt x="9070" y="268"/>
                    <a:pt x="9042" y="174"/>
                    <a:pt x="9042" y="58"/>
                  </a:cubicBezTo>
                  <a:close/>
                  <a:moveTo>
                    <a:pt x="8602" y="0"/>
                  </a:moveTo>
                  <a:lnTo>
                    <a:pt x="8710" y="0"/>
                  </a:lnTo>
                  <a:lnTo>
                    <a:pt x="8717" y="58"/>
                  </a:lnTo>
                  <a:cubicBezTo>
                    <a:pt x="8717" y="174"/>
                    <a:pt x="8690" y="268"/>
                    <a:pt x="8656" y="268"/>
                  </a:cubicBezTo>
                  <a:cubicBezTo>
                    <a:pt x="8623" y="268"/>
                    <a:pt x="8595" y="174"/>
                    <a:pt x="8595" y="58"/>
                  </a:cubicBezTo>
                  <a:close/>
                  <a:moveTo>
                    <a:pt x="6924" y="0"/>
                  </a:moveTo>
                  <a:lnTo>
                    <a:pt x="7015" y="0"/>
                  </a:lnTo>
                  <a:lnTo>
                    <a:pt x="7031" y="128"/>
                  </a:lnTo>
                  <a:cubicBezTo>
                    <a:pt x="7031" y="244"/>
                    <a:pt x="7003" y="338"/>
                    <a:pt x="6970" y="338"/>
                  </a:cubicBezTo>
                  <a:cubicBezTo>
                    <a:pt x="6936" y="338"/>
                    <a:pt x="6909" y="244"/>
                    <a:pt x="6909" y="128"/>
                  </a:cubicBezTo>
                  <a:close/>
                  <a:moveTo>
                    <a:pt x="6534" y="0"/>
                  </a:moveTo>
                  <a:lnTo>
                    <a:pt x="6552" y="0"/>
                  </a:lnTo>
                  <a:lnTo>
                    <a:pt x="6586" y="49"/>
                  </a:lnTo>
                  <a:cubicBezTo>
                    <a:pt x="6597" y="87"/>
                    <a:pt x="6604" y="140"/>
                    <a:pt x="6604" y="198"/>
                  </a:cubicBezTo>
                  <a:cubicBezTo>
                    <a:pt x="6604" y="314"/>
                    <a:pt x="6577" y="408"/>
                    <a:pt x="6543" y="408"/>
                  </a:cubicBezTo>
                  <a:cubicBezTo>
                    <a:pt x="6509" y="408"/>
                    <a:pt x="6482" y="314"/>
                    <a:pt x="6482" y="198"/>
                  </a:cubicBezTo>
                  <a:cubicBezTo>
                    <a:pt x="6482" y="140"/>
                    <a:pt x="6489" y="87"/>
                    <a:pt x="6500" y="49"/>
                  </a:cubicBezTo>
                  <a:close/>
                  <a:moveTo>
                    <a:pt x="5732" y="0"/>
                  </a:moveTo>
                  <a:lnTo>
                    <a:pt x="5851" y="0"/>
                  </a:lnTo>
                  <a:lnTo>
                    <a:pt x="5834" y="136"/>
                  </a:lnTo>
                  <a:cubicBezTo>
                    <a:pt x="5823" y="174"/>
                    <a:pt x="5808" y="198"/>
                    <a:pt x="5791" y="198"/>
                  </a:cubicBezTo>
                  <a:cubicBezTo>
                    <a:pt x="5774" y="198"/>
                    <a:pt x="5759" y="174"/>
                    <a:pt x="5748" y="136"/>
                  </a:cubicBezTo>
                  <a:close/>
                  <a:moveTo>
                    <a:pt x="5366" y="0"/>
                  </a:moveTo>
                  <a:lnTo>
                    <a:pt x="5485" y="0"/>
                  </a:lnTo>
                  <a:lnTo>
                    <a:pt x="5469" y="136"/>
                  </a:lnTo>
                  <a:cubicBezTo>
                    <a:pt x="5457" y="174"/>
                    <a:pt x="5442" y="198"/>
                    <a:pt x="5425" y="198"/>
                  </a:cubicBezTo>
                  <a:cubicBezTo>
                    <a:pt x="5409" y="198"/>
                    <a:pt x="5393" y="174"/>
                    <a:pt x="5382" y="136"/>
                  </a:cubicBezTo>
                  <a:close/>
                  <a:moveTo>
                    <a:pt x="4492" y="0"/>
                  </a:moveTo>
                  <a:lnTo>
                    <a:pt x="4611" y="0"/>
                  </a:lnTo>
                  <a:lnTo>
                    <a:pt x="4595" y="136"/>
                  </a:lnTo>
                  <a:cubicBezTo>
                    <a:pt x="4584" y="174"/>
                    <a:pt x="4568" y="198"/>
                    <a:pt x="4552" y="198"/>
                  </a:cubicBezTo>
                  <a:cubicBezTo>
                    <a:pt x="4535" y="198"/>
                    <a:pt x="4520" y="174"/>
                    <a:pt x="4509" y="136"/>
                  </a:cubicBezTo>
                  <a:close/>
                  <a:moveTo>
                    <a:pt x="2154" y="0"/>
                  </a:moveTo>
                  <a:lnTo>
                    <a:pt x="2235" y="0"/>
                  </a:lnTo>
                  <a:lnTo>
                    <a:pt x="2195" y="58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Freeform: Shape 22"/>
            <p:cNvSpPr/>
            <p:nvPr/>
          </p:nvSpPr>
          <p:spPr>
            <a:xfrm>
              <a:off x="-1" y="2390522"/>
              <a:ext cx="611493" cy="1421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extrusionOk="0">
                  <a:moveTo>
                    <a:pt x="0" y="0"/>
                  </a:moveTo>
                  <a:lnTo>
                    <a:pt x="2179" y="340"/>
                  </a:lnTo>
                  <a:cubicBezTo>
                    <a:pt x="4652" y="865"/>
                    <a:pt x="6732" y="1724"/>
                    <a:pt x="8402" y="2672"/>
                  </a:cubicBezTo>
                  <a:cubicBezTo>
                    <a:pt x="11641" y="3093"/>
                    <a:pt x="14839" y="3497"/>
                    <a:pt x="17349" y="4532"/>
                  </a:cubicBezTo>
                  <a:cubicBezTo>
                    <a:pt x="19859" y="5585"/>
                    <a:pt x="21600" y="7199"/>
                    <a:pt x="21276" y="8726"/>
                  </a:cubicBezTo>
                  <a:cubicBezTo>
                    <a:pt x="20952" y="10218"/>
                    <a:pt x="17956" y="11604"/>
                    <a:pt x="15973" y="12780"/>
                  </a:cubicBezTo>
                  <a:cubicBezTo>
                    <a:pt x="15932" y="12798"/>
                    <a:pt x="15932" y="12815"/>
                    <a:pt x="15892" y="12815"/>
                  </a:cubicBezTo>
                  <a:cubicBezTo>
                    <a:pt x="15082" y="13307"/>
                    <a:pt x="14515" y="13851"/>
                    <a:pt x="14191" y="14447"/>
                  </a:cubicBezTo>
                  <a:cubicBezTo>
                    <a:pt x="14070" y="14640"/>
                    <a:pt x="13989" y="14816"/>
                    <a:pt x="13827" y="15009"/>
                  </a:cubicBezTo>
                  <a:cubicBezTo>
                    <a:pt x="12653" y="16641"/>
                    <a:pt x="10750" y="18150"/>
                    <a:pt x="8038" y="19396"/>
                  </a:cubicBezTo>
                  <a:cubicBezTo>
                    <a:pt x="5958" y="20357"/>
                    <a:pt x="3212" y="21130"/>
                    <a:pt x="269" y="21571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Freeform: Shape 23"/>
            <p:cNvSpPr/>
            <p:nvPr/>
          </p:nvSpPr>
          <p:spPr>
            <a:xfrm>
              <a:off x="3792772" y="-1"/>
              <a:ext cx="2423864" cy="134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281" extrusionOk="0">
                  <a:moveTo>
                    <a:pt x="262" y="0"/>
                  </a:moveTo>
                  <a:lnTo>
                    <a:pt x="21338" y="0"/>
                  </a:lnTo>
                  <a:lnTo>
                    <a:pt x="21352" y="667"/>
                  </a:lnTo>
                  <a:cubicBezTo>
                    <a:pt x="21338" y="1478"/>
                    <a:pt x="21263" y="2309"/>
                    <a:pt x="21116" y="3154"/>
                  </a:cubicBezTo>
                  <a:cubicBezTo>
                    <a:pt x="19938" y="9884"/>
                    <a:pt x="16067" y="12924"/>
                    <a:pt x="12672" y="14957"/>
                  </a:cubicBezTo>
                  <a:cubicBezTo>
                    <a:pt x="12070" y="15321"/>
                    <a:pt x="11461" y="15729"/>
                    <a:pt x="10877" y="16148"/>
                  </a:cubicBezTo>
                  <a:cubicBezTo>
                    <a:pt x="10216" y="16647"/>
                    <a:pt x="9382" y="17250"/>
                    <a:pt x="8901" y="18114"/>
                  </a:cubicBezTo>
                  <a:cubicBezTo>
                    <a:pt x="8254" y="19296"/>
                    <a:pt x="8061" y="20672"/>
                    <a:pt x="7015" y="21126"/>
                  </a:cubicBezTo>
                  <a:cubicBezTo>
                    <a:pt x="6057" y="21600"/>
                    <a:pt x="4989" y="20902"/>
                    <a:pt x="4141" y="20123"/>
                  </a:cubicBezTo>
                  <a:cubicBezTo>
                    <a:pt x="2414" y="18596"/>
                    <a:pt x="781" y="15833"/>
                    <a:pt x="230" y="12469"/>
                  </a:cubicBezTo>
                  <a:cubicBezTo>
                    <a:pt x="-248" y="9654"/>
                    <a:pt x="74" y="6638"/>
                    <a:pt x="694" y="3976"/>
                  </a:cubicBezTo>
                  <a:cubicBezTo>
                    <a:pt x="523" y="2682"/>
                    <a:pt x="350" y="1399"/>
                    <a:pt x="265" y="108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Freeform: Shape 24"/>
            <p:cNvSpPr/>
            <p:nvPr/>
          </p:nvSpPr>
          <p:spPr>
            <a:xfrm>
              <a:off x="10946851" y="0"/>
              <a:ext cx="1242102" cy="2620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0" h="21217" extrusionOk="0">
                  <a:moveTo>
                    <a:pt x="781" y="0"/>
                  </a:moveTo>
                  <a:lnTo>
                    <a:pt x="20170" y="0"/>
                  </a:lnTo>
                  <a:lnTo>
                    <a:pt x="20170" y="20497"/>
                  </a:lnTo>
                  <a:lnTo>
                    <a:pt x="18999" y="20753"/>
                  </a:lnTo>
                  <a:cubicBezTo>
                    <a:pt x="14051" y="21600"/>
                    <a:pt x="8552" y="21380"/>
                    <a:pt x="4697" y="19317"/>
                  </a:cubicBezTo>
                  <a:cubicBezTo>
                    <a:pt x="-1430" y="16016"/>
                    <a:pt x="-368" y="11238"/>
                    <a:pt x="1266" y="7248"/>
                  </a:cubicBezTo>
                  <a:cubicBezTo>
                    <a:pt x="1552" y="6540"/>
                    <a:pt x="1797" y="5811"/>
                    <a:pt x="2001" y="5102"/>
                  </a:cubicBezTo>
                  <a:cubicBezTo>
                    <a:pt x="2205" y="4292"/>
                    <a:pt x="2491" y="3280"/>
                    <a:pt x="2083" y="2530"/>
                  </a:cubicBezTo>
                  <a:cubicBezTo>
                    <a:pt x="1583" y="1644"/>
                    <a:pt x="519" y="1053"/>
                    <a:pt x="726" y="132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Freeform: Shape 25"/>
            <p:cNvSpPr/>
            <p:nvPr/>
          </p:nvSpPr>
          <p:spPr>
            <a:xfrm>
              <a:off x="-1" y="-1"/>
              <a:ext cx="1577790" cy="980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509" extrusionOk="0">
                  <a:moveTo>
                    <a:pt x="1714" y="20543"/>
                  </a:moveTo>
                  <a:cubicBezTo>
                    <a:pt x="1775" y="20573"/>
                    <a:pt x="1842" y="20656"/>
                    <a:pt x="1908" y="20779"/>
                  </a:cubicBezTo>
                  <a:cubicBezTo>
                    <a:pt x="2042" y="21025"/>
                    <a:pt x="1953" y="21272"/>
                    <a:pt x="1819" y="21436"/>
                  </a:cubicBezTo>
                  <a:cubicBezTo>
                    <a:pt x="1731" y="21518"/>
                    <a:pt x="1553" y="21600"/>
                    <a:pt x="1464" y="21272"/>
                  </a:cubicBezTo>
                  <a:cubicBezTo>
                    <a:pt x="1375" y="20861"/>
                    <a:pt x="1419" y="20697"/>
                    <a:pt x="1553" y="20614"/>
                  </a:cubicBezTo>
                  <a:cubicBezTo>
                    <a:pt x="1597" y="20532"/>
                    <a:pt x="1653" y="20512"/>
                    <a:pt x="1714" y="20543"/>
                  </a:cubicBezTo>
                  <a:close/>
                  <a:moveTo>
                    <a:pt x="3225" y="20378"/>
                  </a:moveTo>
                  <a:cubicBezTo>
                    <a:pt x="3286" y="20409"/>
                    <a:pt x="3353" y="20491"/>
                    <a:pt x="3420" y="20614"/>
                  </a:cubicBezTo>
                  <a:cubicBezTo>
                    <a:pt x="3553" y="20861"/>
                    <a:pt x="3464" y="21107"/>
                    <a:pt x="3331" y="21272"/>
                  </a:cubicBezTo>
                  <a:cubicBezTo>
                    <a:pt x="3242" y="21354"/>
                    <a:pt x="3064" y="21436"/>
                    <a:pt x="2975" y="21107"/>
                  </a:cubicBezTo>
                  <a:cubicBezTo>
                    <a:pt x="2886" y="20779"/>
                    <a:pt x="2886" y="20614"/>
                    <a:pt x="3064" y="20450"/>
                  </a:cubicBezTo>
                  <a:cubicBezTo>
                    <a:pt x="3108" y="20368"/>
                    <a:pt x="3164" y="20348"/>
                    <a:pt x="3225" y="20378"/>
                  </a:cubicBezTo>
                  <a:close/>
                  <a:moveTo>
                    <a:pt x="380" y="20050"/>
                  </a:moveTo>
                  <a:cubicBezTo>
                    <a:pt x="442" y="20081"/>
                    <a:pt x="508" y="20163"/>
                    <a:pt x="575" y="20286"/>
                  </a:cubicBezTo>
                  <a:cubicBezTo>
                    <a:pt x="708" y="20532"/>
                    <a:pt x="619" y="20779"/>
                    <a:pt x="486" y="20943"/>
                  </a:cubicBezTo>
                  <a:cubicBezTo>
                    <a:pt x="397" y="21025"/>
                    <a:pt x="219" y="21107"/>
                    <a:pt x="130" y="20779"/>
                  </a:cubicBezTo>
                  <a:cubicBezTo>
                    <a:pt x="41" y="20450"/>
                    <a:pt x="86" y="20286"/>
                    <a:pt x="219" y="20122"/>
                  </a:cubicBezTo>
                  <a:cubicBezTo>
                    <a:pt x="264" y="20040"/>
                    <a:pt x="319" y="20019"/>
                    <a:pt x="380" y="20050"/>
                  </a:cubicBezTo>
                  <a:close/>
                  <a:moveTo>
                    <a:pt x="4825" y="19886"/>
                  </a:moveTo>
                  <a:cubicBezTo>
                    <a:pt x="4887" y="19916"/>
                    <a:pt x="4953" y="19999"/>
                    <a:pt x="5020" y="20122"/>
                  </a:cubicBezTo>
                  <a:cubicBezTo>
                    <a:pt x="5153" y="20368"/>
                    <a:pt x="5064" y="20614"/>
                    <a:pt x="4931" y="20779"/>
                  </a:cubicBezTo>
                  <a:cubicBezTo>
                    <a:pt x="4842" y="20861"/>
                    <a:pt x="4664" y="20943"/>
                    <a:pt x="4575" y="20614"/>
                  </a:cubicBezTo>
                  <a:cubicBezTo>
                    <a:pt x="4486" y="20204"/>
                    <a:pt x="4486" y="20040"/>
                    <a:pt x="4664" y="19957"/>
                  </a:cubicBezTo>
                  <a:cubicBezTo>
                    <a:pt x="4709" y="19875"/>
                    <a:pt x="4764" y="19855"/>
                    <a:pt x="4825" y="19886"/>
                  </a:cubicBezTo>
                  <a:close/>
                  <a:moveTo>
                    <a:pt x="6470" y="18982"/>
                  </a:moveTo>
                  <a:cubicBezTo>
                    <a:pt x="6531" y="19013"/>
                    <a:pt x="6598" y="19095"/>
                    <a:pt x="6664" y="19218"/>
                  </a:cubicBezTo>
                  <a:cubicBezTo>
                    <a:pt x="6798" y="19465"/>
                    <a:pt x="6709" y="19711"/>
                    <a:pt x="6576" y="19875"/>
                  </a:cubicBezTo>
                  <a:cubicBezTo>
                    <a:pt x="6487" y="19957"/>
                    <a:pt x="6309" y="20040"/>
                    <a:pt x="6220" y="19711"/>
                  </a:cubicBezTo>
                  <a:cubicBezTo>
                    <a:pt x="6131" y="19383"/>
                    <a:pt x="6176" y="19218"/>
                    <a:pt x="6309" y="19054"/>
                  </a:cubicBezTo>
                  <a:cubicBezTo>
                    <a:pt x="6353" y="18972"/>
                    <a:pt x="6409" y="18951"/>
                    <a:pt x="6470" y="18982"/>
                  </a:cubicBezTo>
                  <a:close/>
                  <a:moveTo>
                    <a:pt x="7937" y="18079"/>
                  </a:moveTo>
                  <a:cubicBezTo>
                    <a:pt x="7998" y="18110"/>
                    <a:pt x="8065" y="18192"/>
                    <a:pt x="8131" y="18315"/>
                  </a:cubicBezTo>
                  <a:cubicBezTo>
                    <a:pt x="8265" y="18561"/>
                    <a:pt x="8176" y="18808"/>
                    <a:pt x="8042" y="18972"/>
                  </a:cubicBezTo>
                  <a:cubicBezTo>
                    <a:pt x="7954" y="19054"/>
                    <a:pt x="7776" y="19136"/>
                    <a:pt x="7687" y="18808"/>
                  </a:cubicBezTo>
                  <a:cubicBezTo>
                    <a:pt x="7598" y="18479"/>
                    <a:pt x="7642" y="18315"/>
                    <a:pt x="7776" y="18151"/>
                  </a:cubicBezTo>
                  <a:cubicBezTo>
                    <a:pt x="7820" y="18069"/>
                    <a:pt x="7876" y="18048"/>
                    <a:pt x="7937" y="18079"/>
                  </a:cubicBezTo>
                  <a:close/>
                  <a:moveTo>
                    <a:pt x="1936" y="17586"/>
                  </a:moveTo>
                  <a:cubicBezTo>
                    <a:pt x="1997" y="17617"/>
                    <a:pt x="2064" y="17699"/>
                    <a:pt x="2131" y="17822"/>
                  </a:cubicBezTo>
                  <a:cubicBezTo>
                    <a:pt x="2264" y="18069"/>
                    <a:pt x="2175" y="18315"/>
                    <a:pt x="2042" y="18479"/>
                  </a:cubicBezTo>
                  <a:cubicBezTo>
                    <a:pt x="1953" y="18561"/>
                    <a:pt x="1775" y="18643"/>
                    <a:pt x="1686" y="18315"/>
                  </a:cubicBezTo>
                  <a:cubicBezTo>
                    <a:pt x="1597" y="17904"/>
                    <a:pt x="1642" y="17740"/>
                    <a:pt x="1775" y="17658"/>
                  </a:cubicBezTo>
                  <a:cubicBezTo>
                    <a:pt x="1819" y="17576"/>
                    <a:pt x="1875" y="17555"/>
                    <a:pt x="1936" y="17586"/>
                  </a:cubicBezTo>
                  <a:close/>
                  <a:moveTo>
                    <a:pt x="9404" y="17340"/>
                  </a:moveTo>
                  <a:cubicBezTo>
                    <a:pt x="9465" y="17370"/>
                    <a:pt x="9532" y="17453"/>
                    <a:pt x="9598" y="17576"/>
                  </a:cubicBezTo>
                  <a:cubicBezTo>
                    <a:pt x="9732" y="17822"/>
                    <a:pt x="9643" y="18069"/>
                    <a:pt x="9509" y="18233"/>
                  </a:cubicBezTo>
                  <a:cubicBezTo>
                    <a:pt x="9420" y="18315"/>
                    <a:pt x="9243" y="18397"/>
                    <a:pt x="9154" y="18069"/>
                  </a:cubicBezTo>
                  <a:cubicBezTo>
                    <a:pt x="9065" y="17658"/>
                    <a:pt x="9109" y="17494"/>
                    <a:pt x="9243" y="17412"/>
                  </a:cubicBezTo>
                  <a:cubicBezTo>
                    <a:pt x="9287" y="17329"/>
                    <a:pt x="9343" y="17309"/>
                    <a:pt x="9404" y="17340"/>
                  </a:cubicBezTo>
                  <a:close/>
                  <a:moveTo>
                    <a:pt x="3447" y="17340"/>
                  </a:moveTo>
                  <a:cubicBezTo>
                    <a:pt x="3509" y="17370"/>
                    <a:pt x="3575" y="17453"/>
                    <a:pt x="3642" y="17576"/>
                  </a:cubicBezTo>
                  <a:cubicBezTo>
                    <a:pt x="3775" y="17822"/>
                    <a:pt x="3686" y="18069"/>
                    <a:pt x="3553" y="18233"/>
                  </a:cubicBezTo>
                  <a:cubicBezTo>
                    <a:pt x="3464" y="18315"/>
                    <a:pt x="3286" y="18397"/>
                    <a:pt x="3197" y="18069"/>
                  </a:cubicBezTo>
                  <a:cubicBezTo>
                    <a:pt x="3153" y="17740"/>
                    <a:pt x="3153" y="17494"/>
                    <a:pt x="3286" y="17412"/>
                  </a:cubicBezTo>
                  <a:cubicBezTo>
                    <a:pt x="3331" y="17329"/>
                    <a:pt x="3386" y="17309"/>
                    <a:pt x="3447" y="17340"/>
                  </a:cubicBezTo>
                  <a:close/>
                  <a:moveTo>
                    <a:pt x="4959" y="17011"/>
                  </a:moveTo>
                  <a:cubicBezTo>
                    <a:pt x="5020" y="17042"/>
                    <a:pt x="5086" y="17124"/>
                    <a:pt x="5153" y="17247"/>
                  </a:cubicBezTo>
                  <a:cubicBezTo>
                    <a:pt x="5286" y="17494"/>
                    <a:pt x="5198" y="17740"/>
                    <a:pt x="5064" y="17904"/>
                  </a:cubicBezTo>
                  <a:cubicBezTo>
                    <a:pt x="4975" y="17986"/>
                    <a:pt x="4798" y="18069"/>
                    <a:pt x="4709" y="17740"/>
                  </a:cubicBezTo>
                  <a:cubicBezTo>
                    <a:pt x="4620" y="17329"/>
                    <a:pt x="4664" y="17165"/>
                    <a:pt x="4798" y="17083"/>
                  </a:cubicBezTo>
                  <a:cubicBezTo>
                    <a:pt x="4842" y="17001"/>
                    <a:pt x="4898" y="16980"/>
                    <a:pt x="4959" y="17011"/>
                  </a:cubicBezTo>
                  <a:close/>
                  <a:moveTo>
                    <a:pt x="469" y="16272"/>
                  </a:moveTo>
                  <a:cubicBezTo>
                    <a:pt x="530" y="16303"/>
                    <a:pt x="597" y="16385"/>
                    <a:pt x="664" y="16508"/>
                  </a:cubicBezTo>
                  <a:cubicBezTo>
                    <a:pt x="797" y="16754"/>
                    <a:pt x="708" y="17001"/>
                    <a:pt x="575" y="17165"/>
                  </a:cubicBezTo>
                  <a:cubicBezTo>
                    <a:pt x="486" y="17247"/>
                    <a:pt x="308" y="17329"/>
                    <a:pt x="219" y="17001"/>
                  </a:cubicBezTo>
                  <a:cubicBezTo>
                    <a:pt x="130" y="16672"/>
                    <a:pt x="175" y="16426"/>
                    <a:pt x="308" y="16344"/>
                  </a:cubicBezTo>
                  <a:cubicBezTo>
                    <a:pt x="353" y="16262"/>
                    <a:pt x="408" y="16241"/>
                    <a:pt x="469" y="16272"/>
                  </a:cubicBezTo>
                  <a:close/>
                  <a:moveTo>
                    <a:pt x="11004" y="15861"/>
                  </a:moveTo>
                  <a:cubicBezTo>
                    <a:pt x="11065" y="15892"/>
                    <a:pt x="11132" y="15974"/>
                    <a:pt x="11198" y="16097"/>
                  </a:cubicBezTo>
                  <a:cubicBezTo>
                    <a:pt x="11332" y="16344"/>
                    <a:pt x="11243" y="16590"/>
                    <a:pt x="11110" y="16755"/>
                  </a:cubicBezTo>
                  <a:cubicBezTo>
                    <a:pt x="11021" y="16837"/>
                    <a:pt x="10843" y="16919"/>
                    <a:pt x="10754" y="16590"/>
                  </a:cubicBezTo>
                  <a:cubicBezTo>
                    <a:pt x="10665" y="16262"/>
                    <a:pt x="10709" y="16097"/>
                    <a:pt x="10843" y="15933"/>
                  </a:cubicBezTo>
                  <a:cubicBezTo>
                    <a:pt x="10887" y="15851"/>
                    <a:pt x="10943" y="15831"/>
                    <a:pt x="11004" y="15861"/>
                  </a:cubicBezTo>
                  <a:close/>
                  <a:moveTo>
                    <a:pt x="6381" y="15779"/>
                  </a:moveTo>
                  <a:cubicBezTo>
                    <a:pt x="6442" y="15810"/>
                    <a:pt x="6509" y="15892"/>
                    <a:pt x="6576" y="16015"/>
                  </a:cubicBezTo>
                  <a:cubicBezTo>
                    <a:pt x="6709" y="16262"/>
                    <a:pt x="6620" y="16508"/>
                    <a:pt x="6487" y="16672"/>
                  </a:cubicBezTo>
                  <a:cubicBezTo>
                    <a:pt x="6398" y="16755"/>
                    <a:pt x="6220" y="16837"/>
                    <a:pt x="6131" y="16508"/>
                  </a:cubicBezTo>
                  <a:cubicBezTo>
                    <a:pt x="6087" y="16180"/>
                    <a:pt x="6087" y="16015"/>
                    <a:pt x="6220" y="15851"/>
                  </a:cubicBezTo>
                  <a:cubicBezTo>
                    <a:pt x="6264" y="15769"/>
                    <a:pt x="6320" y="15748"/>
                    <a:pt x="6381" y="15779"/>
                  </a:cubicBezTo>
                  <a:close/>
                  <a:moveTo>
                    <a:pt x="8026" y="15040"/>
                  </a:moveTo>
                  <a:cubicBezTo>
                    <a:pt x="8087" y="15071"/>
                    <a:pt x="8154" y="15153"/>
                    <a:pt x="8220" y="15276"/>
                  </a:cubicBezTo>
                  <a:cubicBezTo>
                    <a:pt x="8354" y="15523"/>
                    <a:pt x="8265" y="15769"/>
                    <a:pt x="8131" y="15933"/>
                  </a:cubicBezTo>
                  <a:cubicBezTo>
                    <a:pt x="8042" y="16015"/>
                    <a:pt x="7865" y="16098"/>
                    <a:pt x="7776" y="15769"/>
                  </a:cubicBezTo>
                  <a:cubicBezTo>
                    <a:pt x="7687" y="15440"/>
                    <a:pt x="7731" y="15276"/>
                    <a:pt x="7865" y="15112"/>
                  </a:cubicBezTo>
                  <a:cubicBezTo>
                    <a:pt x="7909" y="15030"/>
                    <a:pt x="7965" y="15009"/>
                    <a:pt x="8026" y="15040"/>
                  </a:cubicBezTo>
                  <a:close/>
                  <a:moveTo>
                    <a:pt x="12471" y="14876"/>
                  </a:moveTo>
                  <a:cubicBezTo>
                    <a:pt x="12532" y="14907"/>
                    <a:pt x="12599" y="14989"/>
                    <a:pt x="12665" y="15112"/>
                  </a:cubicBezTo>
                  <a:cubicBezTo>
                    <a:pt x="12799" y="15358"/>
                    <a:pt x="12710" y="15605"/>
                    <a:pt x="12576" y="15769"/>
                  </a:cubicBezTo>
                  <a:cubicBezTo>
                    <a:pt x="12488" y="15851"/>
                    <a:pt x="12310" y="15933"/>
                    <a:pt x="12221" y="15605"/>
                  </a:cubicBezTo>
                  <a:cubicBezTo>
                    <a:pt x="12132" y="15276"/>
                    <a:pt x="12176" y="15112"/>
                    <a:pt x="12310" y="14948"/>
                  </a:cubicBezTo>
                  <a:cubicBezTo>
                    <a:pt x="12354" y="14866"/>
                    <a:pt x="12410" y="14845"/>
                    <a:pt x="12471" y="14876"/>
                  </a:cubicBezTo>
                  <a:close/>
                  <a:moveTo>
                    <a:pt x="9759" y="14383"/>
                  </a:moveTo>
                  <a:cubicBezTo>
                    <a:pt x="9820" y="14414"/>
                    <a:pt x="9887" y="14496"/>
                    <a:pt x="9954" y="14619"/>
                  </a:cubicBezTo>
                  <a:cubicBezTo>
                    <a:pt x="10087" y="14866"/>
                    <a:pt x="9998" y="15112"/>
                    <a:pt x="9865" y="15276"/>
                  </a:cubicBezTo>
                  <a:cubicBezTo>
                    <a:pt x="9776" y="15358"/>
                    <a:pt x="9598" y="15440"/>
                    <a:pt x="9509" y="15112"/>
                  </a:cubicBezTo>
                  <a:cubicBezTo>
                    <a:pt x="9420" y="14783"/>
                    <a:pt x="9465" y="14619"/>
                    <a:pt x="9598" y="14455"/>
                  </a:cubicBezTo>
                  <a:cubicBezTo>
                    <a:pt x="9643" y="14373"/>
                    <a:pt x="9698" y="14352"/>
                    <a:pt x="9759" y="14383"/>
                  </a:cubicBezTo>
                  <a:close/>
                  <a:moveTo>
                    <a:pt x="1847" y="14383"/>
                  </a:moveTo>
                  <a:cubicBezTo>
                    <a:pt x="1908" y="14414"/>
                    <a:pt x="1975" y="14496"/>
                    <a:pt x="2042" y="14619"/>
                  </a:cubicBezTo>
                  <a:cubicBezTo>
                    <a:pt x="2175" y="14866"/>
                    <a:pt x="2086" y="15112"/>
                    <a:pt x="1953" y="15276"/>
                  </a:cubicBezTo>
                  <a:cubicBezTo>
                    <a:pt x="1864" y="15358"/>
                    <a:pt x="1686" y="15440"/>
                    <a:pt x="1597" y="15112"/>
                  </a:cubicBezTo>
                  <a:cubicBezTo>
                    <a:pt x="1508" y="14783"/>
                    <a:pt x="1508" y="14619"/>
                    <a:pt x="1686" y="14455"/>
                  </a:cubicBezTo>
                  <a:cubicBezTo>
                    <a:pt x="1731" y="14373"/>
                    <a:pt x="1786" y="14352"/>
                    <a:pt x="1847" y="14383"/>
                  </a:cubicBezTo>
                  <a:close/>
                  <a:moveTo>
                    <a:pt x="3314" y="14301"/>
                  </a:moveTo>
                  <a:cubicBezTo>
                    <a:pt x="3375" y="14332"/>
                    <a:pt x="3442" y="14414"/>
                    <a:pt x="3509" y="14537"/>
                  </a:cubicBezTo>
                  <a:cubicBezTo>
                    <a:pt x="3642" y="14783"/>
                    <a:pt x="3553" y="15030"/>
                    <a:pt x="3420" y="15194"/>
                  </a:cubicBezTo>
                  <a:cubicBezTo>
                    <a:pt x="3331" y="15276"/>
                    <a:pt x="3153" y="15358"/>
                    <a:pt x="3064" y="15030"/>
                  </a:cubicBezTo>
                  <a:cubicBezTo>
                    <a:pt x="2975" y="14619"/>
                    <a:pt x="2975" y="14455"/>
                    <a:pt x="3153" y="14373"/>
                  </a:cubicBezTo>
                  <a:cubicBezTo>
                    <a:pt x="3197" y="14291"/>
                    <a:pt x="3253" y="14270"/>
                    <a:pt x="3314" y="14301"/>
                  </a:cubicBezTo>
                  <a:close/>
                  <a:moveTo>
                    <a:pt x="4870" y="14055"/>
                  </a:moveTo>
                  <a:cubicBezTo>
                    <a:pt x="4931" y="14085"/>
                    <a:pt x="4998" y="14168"/>
                    <a:pt x="5064" y="14291"/>
                  </a:cubicBezTo>
                  <a:cubicBezTo>
                    <a:pt x="5198" y="14537"/>
                    <a:pt x="5109" y="14783"/>
                    <a:pt x="4975" y="14948"/>
                  </a:cubicBezTo>
                  <a:cubicBezTo>
                    <a:pt x="4887" y="15030"/>
                    <a:pt x="4709" y="15112"/>
                    <a:pt x="4620" y="14783"/>
                  </a:cubicBezTo>
                  <a:cubicBezTo>
                    <a:pt x="4531" y="14373"/>
                    <a:pt x="4575" y="14209"/>
                    <a:pt x="4709" y="14126"/>
                  </a:cubicBezTo>
                  <a:cubicBezTo>
                    <a:pt x="4753" y="14044"/>
                    <a:pt x="4809" y="14024"/>
                    <a:pt x="4870" y="14055"/>
                  </a:cubicBezTo>
                  <a:close/>
                  <a:moveTo>
                    <a:pt x="114" y="13726"/>
                  </a:moveTo>
                  <a:cubicBezTo>
                    <a:pt x="175" y="13757"/>
                    <a:pt x="241" y="13839"/>
                    <a:pt x="308" y="13962"/>
                  </a:cubicBezTo>
                  <a:cubicBezTo>
                    <a:pt x="441" y="14209"/>
                    <a:pt x="353" y="14455"/>
                    <a:pt x="219" y="14619"/>
                  </a:cubicBezTo>
                  <a:cubicBezTo>
                    <a:pt x="175" y="14660"/>
                    <a:pt x="108" y="14701"/>
                    <a:pt x="41" y="14691"/>
                  </a:cubicBezTo>
                  <a:lnTo>
                    <a:pt x="0" y="14636"/>
                  </a:lnTo>
                  <a:lnTo>
                    <a:pt x="0" y="13777"/>
                  </a:lnTo>
                  <a:close/>
                  <a:moveTo>
                    <a:pt x="13849" y="13151"/>
                  </a:moveTo>
                  <a:cubicBezTo>
                    <a:pt x="13910" y="13182"/>
                    <a:pt x="13977" y="13264"/>
                    <a:pt x="14043" y="13387"/>
                  </a:cubicBezTo>
                  <a:cubicBezTo>
                    <a:pt x="14177" y="13634"/>
                    <a:pt x="14088" y="13880"/>
                    <a:pt x="13954" y="14044"/>
                  </a:cubicBezTo>
                  <a:cubicBezTo>
                    <a:pt x="13866" y="14126"/>
                    <a:pt x="13688" y="14209"/>
                    <a:pt x="13599" y="13880"/>
                  </a:cubicBezTo>
                  <a:cubicBezTo>
                    <a:pt x="13510" y="13552"/>
                    <a:pt x="13554" y="13305"/>
                    <a:pt x="13688" y="13223"/>
                  </a:cubicBezTo>
                  <a:cubicBezTo>
                    <a:pt x="13732" y="13141"/>
                    <a:pt x="13788" y="13120"/>
                    <a:pt x="13849" y="13151"/>
                  </a:cubicBezTo>
                  <a:close/>
                  <a:moveTo>
                    <a:pt x="6692" y="13069"/>
                  </a:moveTo>
                  <a:cubicBezTo>
                    <a:pt x="6753" y="13100"/>
                    <a:pt x="6820" y="13182"/>
                    <a:pt x="6887" y="13305"/>
                  </a:cubicBezTo>
                  <a:cubicBezTo>
                    <a:pt x="7020" y="13552"/>
                    <a:pt x="6931" y="13798"/>
                    <a:pt x="6798" y="13962"/>
                  </a:cubicBezTo>
                  <a:cubicBezTo>
                    <a:pt x="6709" y="14044"/>
                    <a:pt x="6531" y="14126"/>
                    <a:pt x="6442" y="13798"/>
                  </a:cubicBezTo>
                  <a:cubicBezTo>
                    <a:pt x="6398" y="13387"/>
                    <a:pt x="6398" y="13223"/>
                    <a:pt x="6531" y="13141"/>
                  </a:cubicBezTo>
                  <a:cubicBezTo>
                    <a:pt x="6576" y="13059"/>
                    <a:pt x="6631" y="13038"/>
                    <a:pt x="6692" y="13069"/>
                  </a:cubicBezTo>
                  <a:close/>
                  <a:moveTo>
                    <a:pt x="12026" y="12330"/>
                  </a:moveTo>
                  <a:cubicBezTo>
                    <a:pt x="12087" y="12361"/>
                    <a:pt x="12154" y="12443"/>
                    <a:pt x="12221" y="12566"/>
                  </a:cubicBezTo>
                  <a:cubicBezTo>
                    <a:pt x="12354" y="12812"/>
                    <a:pt x="12265" y="13059"/>
                    <a:pt x="12132" y="13223"/>
                  </a:cubicBezTo>
                  <a:cubicBezTo>
                    <a:pt x="12043" y="13305"/>
                    <a:pt x="11865" y="13387"/>
                    <a:pt x="11776" y="13059"/>
                  </a:cubicBezTo>
                  <a:cubicBezTo>
                    <a:pt x="11687" y="12730"/>
                    <a:pt x="11732" y="12566"/>
                    <a:pt x="11865" y="12402"/>
                  </a:cubicBezTo>
                  <a:cubicBezTo>
                    <a:pt x="11910" y="12320"/>
                    <a:pt x="11965" y="12299"/>
                    <a:pt x="12026" y="12330"/>
                  </a:cubicBezTo>
                  <a:close/>
                  <a:moveTo>
                    <a:pt x="8559" y="12330"/>
                  </a:moveTo>
                  <a:cubicBezTo>
                    <a:pt x="8620" y="12361"/>
                    <a:pt x="8687" y="12443"/>
                    <a:pt x="8754" y="12566"/>
                  </a:cubicBezTo>
                  <a:cubicBezTo>
                    <a:pt x="8887" y="12812"/>
                    <a:pt x="8798" y="13059"/>
                    <a:pt x="8665" y="13223"/>
                  </a:cubicBezTo>
                  <a:cubicBezTo>
                    <a:pt x="8576" y="13305"/>
                    <a:pt x="8398" y="13387"/>
                    <a:pt x="8309" y="13059"/>
                  </a:cubicBezTo>
                  <a:cubicBezTo>
                    <a:pt x="8220" y="12648"/>
                    <a:pt x="8265" y="12484"/>
                    <a:pt x="8398" y="12402"/>
                  </a:cubicBezTo>
                  <a:cubicBezTo>
                    <a:pt x="8442" y="12320"/>
                    <a:pt x="8498" y="12299"/>
                    <a:pt x="8559" y="12330"/>
                  </a:cubicBezTo>
                  <a:close/>
                  <a:moveTo>
                    <a:pt x="10515" y="12001"/>
                  </a:moveTo>
                  <a:cubicBezTo>
                    <a:pt x="10576" y="12032"/>
                    <a:pt x="10643" y="12114"/>
                    <a:pt x="10709" y="12238"/>
                  </a:cubicBezTo>
                  <a:cubicBezTo>
                    <a:pt x="10843" y="12484"/>
                    <a:pt x="10754" y="12730"/>
                    <a:pt x="10621" y="12895"/>
                  </a:cubicBezTo>
                  <a:cubicBezTo>
                    <a:pt x="10532" y="12977"/>
                    <a:pt x="10354" y="13059"/>
                    <a:pt x="10265" y="12730"/>
                  </a:cubicBezTo>
                  <a:cubicBezTo>
                    <a:pt x="10176" y="12402"/>
                    <a:pt x="10221" y="12155"/>
                    <a:pt x="10354" y="12073"/>
                  </a:cubicBezTo>
                  <a:cubicBezTo>
                    <a:pt x="10398" y="11991"/>
                    <a:pt x="10454" y="11971"/>
                    <a:pt x="10515" y="12001"/>
                  </a:cubicBezTo>
                  <a:close/>
                  <a:moveTo>
                    <a:pt x="14871" y="11509"/>
                  </a:moveTo>
                  <a:cubicBezTo>
                    <a:pt x="14932" y="11539"/>
                    <a:pt x="14999" y="11622"/>
                    <a:pt x="15066" y="11745"/>
                  </a:cubicBezTo>
                  <a:cubicBezTo>
                    <a:pt x="15199" y="11991"/>
                    <a:pt x="15110" y="12238"/>
                    <a:pt x="14977" y="12402"/>
                  </a:cubicBezTo>
                  <a:cubicBezTo>
                    <a:pt x="14888" y="12484"/>
                    <a:pt x="14710" y="12566"/>
                    <a:pt x="14621" y="12238"/>
                  </a:cubicBezTo>
                  <a:cubicBezTo>
                    <a:pt x="14532" y="11827"/>
                    <a:pt x="14621" y="11745"/>
                    <a:pt x="14710" y="11581"/>
                  </a:cubicBezTo>
                  <a:cubicBezTo>
                    <a:pt x="14755" y="11498"/>
                    <a:pt x="14810" y="11478"/>
                    <a:pt x="14871" y="11509"/>
                  </a:cubicBezTo>
                  <a:close/>
                  <a:moveTo>
                    <a:pt x="3670" y="11262"/>
                  </a:moveTo>
                  <a:cubicBezTo>
                    <a:pt x="3731" y="11293"/>
                    <a:pt x="3797" y="11375"/>
                    <a:pt x="3864" y="11498"/>
                  </a:cubicBezTo>
                  <a:cubicBezTo>
                    <a:pt x="3997" y="11745"/>
                    <a:pt x="3909" y="11991"/>
                    <a:pt x="3775" y="12155"/>
                  </a:cubicBezTo>
                  <a:cubicBezTo>
                    <a:pt x="3686" y="12238"/>
                    <a:pt x="3509" y="12320"/>
                    <a:pt x="3420" y="11991"/>
                  </a:cubicBezTo>
                  <a:cubicBezTo>
                    <a:pt x="3331" y="11663"/>
                    <a:pt x="3375" y="11498"/>
                    <a:pt x="3509" y="11334"/>
                  </a:cubicBezTo>
                  <a:cubicBezTo>
                    <a:pt x="3553" y="11252"/>
                    <a:pt x="3609" y="11232"/>
                    <a:pt x="3670" y="11262"/>
                  </a:cubicBezTo>
                  <a:close/>
                  <a:moveTo>
                    <a:pt x="2114" y="11262"/>
                  </a:moveTo>
                  <a:cubicBezTo>
                    <a:pt x="2175" y="11293"/>
                    <a:pt x="2242" y="11375"/>
                    <a:pt x="2308" y="11498"/>
                  </a:cubicBezTo>
                  <a:cubicBezTo>
                    <a:pt x="2442" y="11745"/>
                    <a:pt x="2353" y="11991"/>
                    <a:pt x="2219" y="12155"/>
                  </a:cubicBezTo>
                  <a:cubicBezTo>
                    <a:pt x="2130" y="12238"/>
                    <a:pt x="1953" y="12320"/>
                    <a:pt x="1864" y="11991"/>
                  </a:cubicBezTo>
                  <a:cubicBezTo>
                    <a:pt x="1775" y="11663"/>
                    <a:pt x="1819" y="11498"/>
                    <a:pt x="1953" y="11334"/>
                  </a:cubicBezTo>
                  <a:cubicBezTo>
                    <a:pt x="1997" y="11252"/>
                    <a:pt x="2053" y="11232"/>
                    <a:pt x="2114" y="11262"/>
                  </a:cubicBezTo>
                  <a:close/>
                  <a:moveTo>
                    <a:pt x="425" y="11262"/>
                  </a:moveTo>
                  <a:cubicBezTo>
                    <a:pt x="486" y="11293"/>
                    <a:pt x="553" y="11375"/>
                    <a:pt x="619" y="11498"/>
                  </a:cubicBezTo>
                  <a:cubicBezTo>
                    <a:pt x="753" y="11745"/>
                    <a:pt x="664" y="11991"/>
                    <a:pt x="530" y="12155"/>
                  </a:cubicBezTo>
                  <a:cubicBezTo>
                    <a:pt x="441" y="12238"/>
                    <a:pt x="264" y="12320"/>
                    <a:pt x="175" y="11991"/>
                  </a:cubicBezTo>
                  <a:cubicBezTo>
                    <a:pt x="86" y="11663"/>
                    <a:pt x="130" y="11498"/>
                    <a:pt x="264" y="11334"/>
                  </a:cubicBezTo>
                  <a:cubicBezTo>
                    <a:pt x="308" y="11252"/>
                    <a:pt x="364" y="11232"/>
                    <a:pt x="425" y="11262"/>
                  </a:cubicBezTo>
                  <a:close/>
                  <a:moveTo>
                    <a:pt x="5270" y="11098"/>
                  </a:moveTo>
                  <a:cubicBezTo>
                    <a:pt x="5331" y="11129"/>
                    <a:pt x="5398" y="11211"/>
                    <a:pt x="5464" y="11334"/>
                  </a:cubicBezTo>
                  <a:cubicBezTo>
                    <a:pt x="5598" y="11581"/>
                    <a:pt x="5509" y="11827"/>
                    <a:pt x="5375" y="11991"/>
                  </a:cubicBezTo>
                  <a:cubicBezTo>
                    <a:pt x="5287" y="12073"/>
                    <a:pt x="5109" y="12155"/>
                    <a:pt x="5020" y="11827"/>
                  </a:cubicBezTo>
                  <a:cubicBezTo>
                    <a:pt x="4931" y="11498"/>
                    <a:pt x="4975" y="11334"/>
                    <a:pt x="5109" y="11170"/>
                  </a:cubicBezTo>
                  <a:cubicBezTo>
                    <a:pt x="5153" y="11088"/>
                    <a:pt x="5209" y="11067"/>
                    <a:pt x="5270" y="11098"/>
                  </a:cubicBezTo>
                  <a:close/>
                  <a:moveTo>
                    <a:pt x="16249" y="10523"/>
                  </a:moveTo>
                  <a:cubicBezTo>
                    <a:pt x="16310" y="10554"/>
                    <a:pt x="16377" y="10636"/>
                    <a:pt x="16444" y="10759"/>
                  </a:cubicBezTo>
                  <a:cubicBezTo>
                    <a:pt x="16577" y="11006"/>
                    <a:pt x="16488" y="11252"/>
                    <a:pt x="16355" y="11416"/>
                  </a:cubicBezTo>
                  <a:cubicBezTo>
                    <a:pt x="16266" y="11498"/>
                    <a:pt x="16088" y="11581"/>
                    <a:pt x="15999" y="11252"/>
                  </a:cubicBezTo>
                  <a:cubicBezTo>
                    <a:pt x="15910" y="10841"/>
                    <a:pt x="15955" y="10677"/>
                    <a:pt x="16088" y="10595"/>
                  </a:cubicBezTo>
                  <a:cubicBezTo>
                    <a:pt x="16133" y="10513"/>
                    <a:pt x="16188" y="10492"/>
                    <a:pt x="16249" y="10523"/>
                  </a:cubicBezTo>
                  <a:close/>
                  <a:moveTo>
                    <a:pt x="7181" y="10359"/>
                  </a:moveTo>
                  <a:cubicBezTo>
                    <a:pt x="7242" y="10390"/>
                    <a:pt x="7309" y="10472"/>
                    <a:pt x="7376" y="10595"/>
                  </a:cubicBezTo>
                  <a:cubicBezTo>
                    <a:pt x="7509" y="10841"/>
                    <a:pt x="7420" y="11088"/>
                    <a:pt x="7287" y="11252"/>
                  </a:cubicBezTo>
                  <a:cubicBezTo>
                    <a:pt x="7198" y="11334"/>
                    <a:pt x="7020" y="11416"/>
                    <a:pt x="6931" y="11088"/>
                  </a:cubicBezTo>
                  <a:cubicBezTo>
                    <a:pt x="6842" y="10677"/>
                    <a:pt x="6887" y="10513"/>
                    <a:pt x="7020" y="10431"/>
                  </a:cubicBezTo>
                  <a:cubicBezTo>
                    <a:pt x="7064" y="10349"/>
                    <a:pt x="7120" y="10328"/>
                    <a:pt x="7181" y="10359"/>
                  </a:cubicBezTo>
                  <a:close/>
                  <a:moveTo>
                    <a:pt x="13182" y="10277"/>
                  </a:moveTo>
                  <a:cubicBezTo>
                    <a:pt x="13243" y="10308"/>
                    <a:pt x="13310" y="10390"/>
                    <a:pt x="13377" y="10513"/>
                  </a:cubicBezTo>
                  <a:cubicBezTo>
                    <a:pt x="13510" y="10759"/>
                    <a:pt x="13421" y="11006"/>
                    <a:pt x="13288" y="11170"/>
                  </a:cubicBezTo>
                  <a:cubicBezTo>
                    <a:pt x="13199" y="11252"/>
                    <a:pt x="13021" y="11334"/>
                    <a:pt x="12932" y="11006"/>
                  </a:cubicBezTo>
                  <a:cubicBezTo>
                    <a:pt x="12843" y="10677"/>
                    <a:pt x="12888" y="10513"/>
                    <a:pt x="13021" y="10349"/>
                  </a:cubicBezTo>
                  <a:cubicBezTo>
                    <a:pt x="13065" y="10266"/>
                    <a:pt x="13121" y="10246"/>
                    <a:pt x="13182" y="10277"/>
                  </a:cubicBezTo>
                  <a:close/>
                  <a:moveTo>
                    <a:pt x="9048" y="9784"/>
                  </a:moveTo>
                  <a:cubicBezTo>
                    <a:pt x="9109" y="9815"/>
                    <a:pt x="9176" y="9897"/>
                    <a:pt x="9243" y="10020"/>
                  </a:cubicBezTo>
                  <a:cubicBezTo>
                    <a:pt x="9376" y="10267"/>
                    <a:pt x="9287" y="10513"/>
                    <a:pt x="9154" y="10677"/>
                  </a:cubicBezTo>
                  <a:cubicBezTo>
                    <a:pt x="9065" y="10759"/>
                    <a:pt x="8887" y="10841"/>
                    <a:pt x="8798" y="10513"/>
                  </a:cubicBezTo>
                  <a:cubicBezTo>
                    <a:pt x="8709" y="10184"/>
                    <a:pt x="8754" y="10020"/>
                    <a:pt x="8887" y="9856"/>
                  </a:cubicBezTo>
                  <a:cubicBezTo>
                    <a:pt x="8931" y="9774"/>
                    <a:pt x="8987" y="9753"/>
                    <a:pt x="9048" y="9784"/>
                  </a:cubicBezTo>
                  <a:close/>
                  <a:moveTo>
                    <a:pt x="10960" y="9620"/>
                  </a:moveTo>
                  <a:cubicBezTo>
                    <a:pt x="11021" y="9651"/>
                    <a:pt x="11087" y="9733"/>
                    <a:pt x="11154" y="9856"/>
                  </a:cubicBezTo>
                  <a:cubicBezTo>
                    <a:pt x="11287" y="10102"/>
                    <a:pt x="11198" y="10349"/>
                    <a:pt x="11065" y="10513"/>
                  </a:cubicBezTo>
                  <a:cubicBezTo>
                    <a:pt x="10976" y="10595"/>
                    <a:pt x="10798" y="10677"/>
                    <a:pt x="10709" y="10349"/>
                  </a:cubicBezTo>
                  <a:cubicBezTo>
                    <a:pt x="10621" y="9938"/>
                    <a:pt x="10665" y="9774"/>
                    <a:pt x="10798" y="9692"/>
                  </a:cubicBezTo>
                  <a:cubicBezTo>
                    <a:pt x="10843" y="9609"/>
                    <a:pt x="10898" y="9589"/>
                    <a:pt x="10960" y="9620"/>
                  </a:cubicBezTo>
                  <a:close/>
                  <a:moveTo>
                    <a:pt x="158" y="9045"/>
                  </a:moveTo>
                  <a:cubicBezTo>
                    <a:pt x="219" y="9076"/>
                    <a:pt x="286" y="9158"/>
                    <a:pt x="353" y="9281"/>
                  </a:cubicBezTo>
                  <a:cubicBezTo>
                    <a:pt x="486" y="9527"/>
                    <a:pt x="353" y="9856"/>
                    <a:pt x="264" y="9938"/>
                  </a:cubicBezTo>
                  <a:cubicBezTo>
                    <a:pt x="219" y="9979"/>
                    <a:pt x="152" y="10020"/>
                    <a:pt x="86" y="10010"/>
                  </a:cubicBezTo>
                  <a:lnTo>
                    <a:pt x="0" y="9896"/>
                  </a:lnTo>
                  <a:lnTo>
                    <a:pt x="0" y="9115"/>
                  </a:lnTo>
                  <a:close/>
                  <a:moveTo>
                    <a:pt x="17761" y="8470"/>
                  </a:moveTo>
                  <a:cubicBezTo>
                    <a:pt x="17822" y="8501"/>
                    <a:pt x="17888" y="8583"/>
                    <a:pt x="17955" y="8706"/>
                  </a:cubicBezTo>
                  <a:cubicBezTo>
                    <a:pt x="18088" y="8952"/>
                    <a:pt x="17999" y="9199"/>
                    <a:pt x="17866" y="9363"/>
                  </a:cubicBezTo>
                  <a:cubicBezTo>
                    <a:pt x="17777" y="9445"/>
                    <a:pt x="17599" y="9527"/>
                    <a:pt x="17510" y="9199"/>
                  </a:cubicBezTo>
                  <a:cubicBezTo>
                    <a:pt x="17422" y="8788"/>
                    <a:pt x="17466" y="8624"/>
                    <a:pt x="17599" y="8542"/>
                  </a:cubicBezTo>
                  <a:cubicBezTo>
                    <a:pt x="17644" y="8460"/>
                    <a:pt x="17699" y="8439"/>
                    <a:pt x="17761" y="8470"/>
                  </a:cubicBezTo>
                  <a:close/>
                  <a:moveTo>
                    <a:pt x="3092" y="8470"/>
                  </a:moveTo>
                  <a:cubicBezTo>
                    <a:pt x="3153" y="8501"/>
                    <a:pt x="3220" y="8583"/>
                    <a:pt x="3286" y="8706"/>
                  </a:cubicBezTo>
                  <a:cubicBezTo>
                    <a:pt x="3420" y="8952"/>
                    <a:pt x="3331" y="9199"/>
                    <a:pt x="3197" y="9363"/>
                  </a:cubicBezTo>
                  <a:cubicBezTo>
                    <a:pt x="3108" y="9445"/>
                    <a:pt x="2931" y="9527"/>
                    <a:pt x="2842" y="9199"/>
                  </a:cubicBezTo>
                  <a:cubicBezTo>
                    <a:pt x="2753" y="8870"/>
                    <a:pt x="2797" y="8706"/>
                    <a:pt x="2931" y="8542"/>
                  </a:cubicBezTo>
                  <a:cubicBezTo>
                    <a:pt x="2975" y="8460"/>
                    <a:pt x="3031" y="8439"/>
                    <a:pt x="3092" y="8470"/>
                  </a:cubicBezTo>
                  <a:close/>
                  <a:moveTo>
                    <a:pt x="4603" y="8141"/>
                  </a:moveTo>
                  <a:cubicBezTo>
                    <a:pt x="4664" y="8172"/>
                    <a:pt x="4731" y="8254"/>
                    <a:pt x="4798" y="8378"/>
                  </a:cubicBezTo>
                  <a:cubicBezTo>
                    <a:pt x="4931" y="8624"/>
                    <a:pt x="4842" y="8870"/>
                    <a:pt x="4709" y="9035"/>
                  </a:cubicBezTo>
                  <a:cubicBezTo>
                    <a:pt x="4620" y="9117"/>
                    <a:pt x="4442" y="9199"/>
                    <a:pt x="4353" y="8870"/>
                  </a:cubicBezTo>
                  <a:cubicBezTo>
                    <a:pt x="4264" y="8542"/>
                    <a:pt x="4309" y="8378"/>
                    <a:pt x="4442" y="8213"/>
                  </a:cubicBezTo>
                  <a:cubicBezTo>
                    <a:pt x="4486" y="8131"/>
                    <a:pt x="4542" y="8111"/>
                    <a:pt x="4603" y="8141"/>
                  </a:cubicBezTo>
                  <a:close/>
                  <a:moveTo>
                    <a:pt x="14382" y="8059"/>
                  </a:moveTo>
                  <a:cubicBezTo>
                    <a:pt x="14443" y="8090"/>
                    <a:pt x="14510" y="8172"/>
                    <a:pt x="14577" y="8295"/>
                  </a:cubicBezTo>
                  <a:cubicBezTo>
                    <a:pt x="14710" y="8542"/>
                    <a:pt x="14621" y="8788"/>
                    <a:pt x="14488" y="8952"/>
                  </a:cubicBezTo>
                  <a:cubicBezTo>
                    <a:pt x="14399" y="9035"/>
                    <a:pt x="14221" y="9117"/>
                    <a:pt x="14132" y="8788"/>
                  </a:cubicBezTo>
                  <a:cubicBezTo>
                    <a:pt x="14043" y="8460"/>
                    <a:pt x="14088" y="8295"/>
                    <a:pt x="14221" y="8131"/>
                  </a:cubicBezTo>
                  <a:cubicBezTo>
                    <a:pt x="14266" y="8049"/>
                    <a:pt x="14321" y="8029"/>
                    <a:pt x="14382" y="8059"/>
                  </a:cubicBezTo>
                  <a:close/>
                  <a:moveTo>
                    <a:pt x="6114" y="8059"/>
                  </a:moveTo>
                  <a:cubicBezTo>
                    <a:pt x="6176" y="8090"/>
                    <a:pt x="6242" y="8172"/>
                    <a:pt x="6309" y="8295"/>
                  </a:cubicBezTo>
                  <a:cubicBezTo>
                    <a:pt x="6442" y="8542"/>
                    <a:pt x="6353" y="8788"/>
                    <a:pt x="6220" y="8952"/>
                  </a:cubicBezTo>
                  <a:cubicBezTo>
                    <a:pt x="6131" y="9035"/>
                    <a:pt x="5953" y="9117"/>
                    <a:pt x="5864" y="8788"/>
                  </a:cubicBezTo>
                  <a:cubicBezTo>
                    <a:pt x="5775" y="8460"/>
                    <a:pt x="5775" y="8295"/>
                    <a:pt x="5953" y="8131"/>
                  </a:cubicBezTo>
                  <a:cubicBezTo>
                    <a:pt x="5998" y="8049"/>
                    <a:pt x="6053" y="8029"/>
                    <a:pt x="6114" y="8059"/>
                  </a:cubicBezTo>
                  <a:close/>
                  <a:moveTo>
                    <a:pt x="12560" y="7977"/>
                  </a:moveTo>
                  <a:cubicBezTo>
                    <a:pt x="12621" y="8008"/>
                    <a:pt x="12688" y="8090"/>
                    <a:pt x="12754" y="8213"/>
                  </a:cubicBezTo>
                  <a:cubicBezTo>
                    <a:pt x="12888" y="8460"/>
                    <a:pt x="12799" y="8706"/>
                    <a:pt x="12665" y="8870"/>
                  </a:cubicBezTo>
                  <a:cubicBezTo>
                    <a:pt x="12576" y="8952"/>
                    <a:pt x="12399" y="9035"/>
                    <a:pt x="12310" y="8706"/>
                  </a:cubicBezTo>
                  <a:cubicBezTo>
                    <a:pt x="12221" y="8378"/>
                    <a:pt x="12265" y="8213"/>
                    <a:pt x="12399" y="8049"/>
                  </a:cubicBezTo>
                  <a:cubicBezTo>
                    <a:pt x="12443" y="7967"/>
                    <a:pt x="12499" y="7946"/>
                    <a:pt x="12560" y="7977"/>
                  </a:cubicBezTo>
                  <a:close/>
                  <a:moveTo>
                    <a:pt x="16027" y="7895"/>
                  </a:moveTo>
                  <a:cubicBezTo>
                    <a:pt x="16088" y="7926"/>
                    <a:pt x="16155" y="8008"/>
                    <a:pt x="16221" y="8131"/>
                  </a:cubicBezTo>
                  <a:cubicBezTo>
                    <a:pt x="16355" y="8378"/>
                    <a:pt x="16266" y="8624"/>
                    <a:pt x="16133" y="8788"/>
                  </a:cubicBezTo>
                  <a:cubicBezTo>
                    <a:pt x="16044" y="8870"/>
                    <a:pt x="15866" y="8952"/>
                    <a:pt x="15777" y="8624"/>
                  </a:cubicBezTo>
                  <a:cubicBezTo>
                    <a:pt x="15688" y="8213"/>
                    <a:pt x="15732" y="8049"/>
                    <a:pt x="15866" y="7967"/>
                  </a:cubicBezTo>
                  <a:cubicBezTo>
                    <a:pt x="15910" y="7885"/>
                    <a:pt x="15966" y="7864"/>
                    <a:pt x="16027" y="7895"/>
                  </a:cubicBezTo>
                  <a:close/>
                  <a:moveTo>
                    <a:pt x="1581" y="7813"/>
                  </a:moveTo>
                  <a:cubicBezTo>
                    <a:pt x="1642" y="7844"/>
                    <a:pt x="1708" y="7926"/>
                    <a:pt x="1775" y="8049"/>
                  </a:cubicBezTo>
                  <a:cubicBezTo>
                    <a:pt x="1908" y="8295"/>
                    <a:pt x="1819" y="8542"/>
                    <a:pt x="1686" y="8706"/>
                  </a:cubicBezTo>
                  <a:cubicBezTo>
                    <a:pt x="1597" y="8788"/>
                    <a:pt x="1419" y="8870"/>
                    <a:pt x="1331" y="8542"/>
                  </a:cubicBezTo>
                  <a:cubicBezTo>
                    <a:pt x="1242" y="8131"/>
                    <a:pt x="1286" y="7967"/>
                    <a:pt x="1419" y="7885"/>
                  </a:cubicBezTo>
                  <a:cubicBezTo>
                    <a:pt x="1464" y="7803"/>
                    <a:pt x="1519" y="7782"/>
                    <a:pt x="1581" y="7813"/>
                  </a:cubicBezTo>
                  <a:close/>
                  <a:moveTo>
                    <a:pt x="7803" y="7320"/>
                  </a:moveTo>
                  <a:cubicBezTo>
                    <a:pt x="7865" y="7351"/>
                    <a:pt x="7931" y="7433"/>
                    <a:pt x="7998" y="7556"/>
                  </a:cubicBezTo>
                  <a:cubicBezTo>
                    <a:pt x="8131" y="7803"/>
                    <a:pt x="8042" y="8049"/>
                    <a:pt x="7909" y="8213"/>
                  </a:cubicBezTo>
                  <a:cubicBezTo>
                    <a:pt x="7820" y="8295"/>
                    <a:pt x="7642" y="8378"/>
                    <a:pt x="7553" y="8049"/>
                  </a:cubicBezTo>
                  <a:cubicBezTo>
                    <a:pt x="7465" y="7721"/>
                    <a:pt x="7509" y="7474"/>
                    <a:pt x="7642" y="7392"/>
                  </a:cubicBezTo>
                  <a:cubicBezTo>
                    <a:pt x="7687" y="7310"/>
                    <a:pt x="7742" y="7289"/>
                    <a:pt x="7803" y="7320"/>
                  </a:cubicBezTo>
                  <a:close/>
                  <a:moveTo>
                    <a:pt x="9270" y="7074"/>
                  </a:moveTo>
                  <a:cubicBezTo>
                    <a:pt x="9331" y="7105"/>
                    <a:pt x="9398" y="7187"/>
                    <a:pt x="9465" y="7310"/>
                  </a:cubicBezTo>
                  <a:cubicBezTo>
                    <a:pt x="9598" y="7556"/>
                    <a:pt x="9465" y="7885"/>
                    <a:pt x="9376" y="7967"/>
                  </a:cubicBezTo>
                  <a:cubicBezTo>
                    <a:pt x="9287" y="8049"/>
                    <a:pt x="9109" y="8131"/>
                    <a:pt x="9020" y="7803"/>
                  </a:cubicBezTo>
                  <a:cubicBezTo>
                    <a:pt x="8931" y="7474"/>
                    <a:pt x="8976" y="7228"/>
                    <a:pt x="9109" y="7146"/>
                  </a:cubicBezTo>
                  <a:cubicBezTo>
                    <a:pt x="9154" y="7064"/>
                    <a:pt x="9209" y="7043"/>
                    <a:pt x="9270" y="7074"/>
                  </a:cubicBezTo>
                  <a:close/>
                  <a:moveTo>
                    <a:pt x="10915" y="6992"/>
                  </a:moveTo>
                  <a:cubicBezTo>
                    <a:pt x="10976" y="7023"/>
                    <a:pt x="11043" y="7105"/>
                    <a:pt x="11110" y="7228"/>
                  </a:cubicBezTo>
                  <a:cubicBezTo>
                    <a:pt x="11243" y="7474"/>
                    <a:pt x="11110" y="7803"/>
                    <a:pt x="11021" y="7885"/>
                  </a:cubicBezTo>
                  <a:cubicBezTo>
                    <a:pt x="10932" y="7967"/>
                    <a:pt x="10754" y="8049"/>
                    <a:pt x="10665" y="7721"/>
                  </a:cubicBezTo>
                  <a:cubicBezTo>
                    <a:pt x="10576" y="7310"/>
                    <a:pt x="10621" y="7146"/>
                    <a:pt x="10754" y="7064"/>
                  </a:cubicBezTo>
                  <a:cubicBezTo>
                    <a:pt x="10798" y="6981"/>
                    <a:pt x="10854" y="6961"/>
                    <a:pt x="10915" y="6992"/>
                  </a:cubicBezTo>
                  <a:close/>
                  <a:moveTo>
                    <a:pt x="19050" y="6088"/>
                  </a:moveTo>
                  <a:cubicBezTo>
                    <a:pt x="19111" y="6119"/>
                    <a:pt x="19177" y="6201"/>
                    <a:pt x="19244" y="6324"/>
                  </a:cubicBezTo>
                  <a:cubicBezTo>
                    <a:pt x="19377" y="6571"/>
                    <a:pt x="19244" y="6899"/>
                    <a:pt x="19155" y="6981"/>
                  </a:cubicBezTo>
                  <a:cubicBezTo>
                    <a:pt x="19066" y="7064"/>
                    <a:pt x="18888" y="7146"/>
                    <a:pt x="18800" y="6817"/>
                  </a:cubicBezTo>
                  <a:cubicBezTo>
                    <a:pt x="18711" y="6489"/>
                    <a:pt x="18755" y="6324"/>
                    <a:pt x="18888" y="6160"/>
                  </a:cubicBezTo>
                  <a:cubicBezTo>
                    <a:pt x="18933" y="6078"/>
                    <a:pt x="18988" y="6057"/>
                    <a:pt x="19050" y="6088"/>
                  </a:cubicBezTo>
                  <a:close/>
                  <a:moveTo>
                    <a:pt x="113" y="6088"/>
                  </a:moveTo>
                  <a:cubicBezTo>
                    <a:pt x="175" y="6119"/>
                    <a:pt x="241" y="6201"/>
                    <a:pt x="308" y="6324"/>
                  </a:cubicBezTo>
                  <a:cubicBezTo>
                    <a:pt x="441" y="6571"/>
                    <a:pt x="308" y="6899"/>
                    <a:pt x="219" y="6981"/>
                  </a:cubicBezTo>
                  <a:cubicBezTo>
                    <a:pt x="175" y="7023"/>
                    <a:pt x="108" y="7064"/>
                    <a:pt x="41" y="7053"/>
                  </a:cubicBezTo>
                  <a:lnTo>
                    <a:pt x="0" y="6999"/>
                  </a:lnTo>
                  <a:lnTo>
                    <a:pt x="0" y="6139"/>
                  </a:lnTo>
                  <a:close/>
                  <a:moveTo>
                    <a:pt x="2647" y="5678"/>
                  </a:moveTo>
                  <a:cubicBezTo>
                    <a:pt x="2708" y="5708"/>
                    <a:pt x="2775" y="5791"/>
                    <a:pt x="2842" y="5914"/>
                  </a:cubicBezTo>
                  <a:cubicBezTo>
                    <a:pt x="2975" y="6160"/>
                    <a:pt x="2842" y="6489"/>
                    <a:pt x="2753" y="6571"/>
                  </a:cubicBezTo>
                  <a:cubicBezTo>
                    <a:pt x="2664" y="6653"/>
                    <a:pt x="2486" y="6735"/>
                    <a:pt x="2397" y="6407"/>
                  </a:cubicBezTo>
                  <a:cubicBezTo>
                    <a:pt x="2308" y="6078"/>
                    <a:pt x="2353" y="5832"/>
                    <a:pt x="2486" y="5750"/>
                  </a:cubicBezTo>
                  <a:cubicBezTo>
                    <a:pt x="2531" y="5667"/>
                    <a:pt x="2586" y="5647"/>
                    <a:pt x="2647" y="5678"/>
                  </a:cubicBezTo>
                  <a:close/>
                  <a:moveTo>
                    <a:pt x="17316" y="5513"/>
                  </a:moveTo>
                  <a:cubicBezTo>
                    <a:pt x="17377" y="5544"/>
                    <a:pt x="17444" y="5626"/>
                    <a:pt x="17511" y="5750"/>
                  </a:cubicBezTo>
                  <a:cubicBezTo>
                    <a:pt x="17644" y="5996"/>
                    <a:pt x="17555" y="6242"/>
                    <a:pt x="17422" y="6407"/>
                  </a:cubicBezTo>
                  <a:cubicBezTo>
                    <a:pt x="17333" y="6489"/>
                    <a:pt x="17155" y="6571"/>
                    <a:pt x="17066" y="6242"/>
                  </a:cubicBezTo>
                  <a:cubicBezTo>
                    <a:pt x="16977" y="5914"/>
                    <a:pt x="16977" y="5750"/>
                    <a:pt x="17155" y="5585"/>
                  </a:cubicBezTo>
                  <a:cubicBezTo>
                    <a:pt x="17199" y="5503"/>
                    <a:pt x="17255" y="5483"/>
                    <a:pt x="17316" y="5513"/>
                  </a:cubicBezTo>
                  <a:close/>
                  <a:moveTo>
                    <a:pt x="13849" y="5349"/>
                  </a:moveTo>
                  <a:cubicBezTo>
                    <a:pt x="13910" y="5380"/>
                    <a:pt x="13977" y="5462"/>
                    <a:pt x="14043" y="5585"/>
                  </a:cubicBezTo>
                  <a:cubicBezTo>
                    <a:pt x="14177" y="5832"/>
                    <a:pt x="14088" y="6078"/>
                    <a:pt x="13954" y="6242"/>
                  </a:cubicBezTo>
                  <a:cubicBezTo>
                    <a:pt x="13866" y="6324"/>
                    <a:pt x="13688" y="6407"/>
                    <a:pt x="13599" y="6078"/>
                  </a:cubicBezTo>
                  <a:cubicBezTo>
                    <a:pt x="13510" y="5667"/>
                    <a:pt x="13554" y="5503"/>
                    <a:pt x="13688" y="5421"/>
                  </a:cubicBezTo>
                  <a:cubicBezTo>
                    <a:pt x="13732" y="5339"/>
                    <a:pt x="13788" y="5318"/>
                    <a:pt x="13849" y="5349"/>
                  </a:cubicBezTo>
                  <a:close/>
                  <a:moveTo>
                    <a:pt x="6826" y="5349"/>
                  </a:moveTo>
                  <a:cubicBezTo>
                    <a:pt x="6887" y="5380"/>
                    <a:pt x="6953" y="5462"/>
                    <a:pt x="7020" y="5585"/>
                  </a:cubicBezTo>
                  <a:cubicBezTo>
                    <a:pt x="7153" y="5832"/>
                    <a:pt x="7020" y="6160"/>
                    <a:pt x="6931" y="6242"/>
                  </a:cubicBezTo>
                  <a:cubicBezTo>
                    <a:pt x="6842" y="6324"/>
                    <a:pt x="6664" y="6407"/>
                    <a:pt x="6576" y="6078"/>
                  </a:cubicBezTo>
                  <a:cubicBezTo>
                    <a:pt x="6487" y="5750"/>
                    <a:pt x="6531" y="5585"/>
                    <a:pt x="6664" y="5421"/>
                  </a:cubicBezTo>
                  <a:cubicBezTo>
                    <a:pt x="6709" y="5339"/>
                    <a:pt x="6764" y="5318"/>
                    <a:pt x="6826" y="5349"/>
                  </a:cubicBezTo>
                  <a:close/>
                  <a:moveTo>
                    <a:pt x="4736" y="5349"/>
                  </a:moveTo>
                  <a:cubicBezTo>
                    <a:pt x="4798" y="5380"/>
                    <a:pt x="4864" y="5462"/>
                    <a:pt x="4931" y="5585"/>
                  </a:cubicBezTo>
                  <a:cubicBezTo>
                    <a:pt x="5064" y="5832"/>
                    <a:pt x="4931" y="6160"/>
                    <a:pt x="4842" y="6242"/>
                  </a:cubicBezTo>
                  <a:cubicBezTo>
                    <a:pt x="4753" y="6324"/>
                    <a:pt x="4575" y="6407"/>
                    <a:pt x="4486" y="6078"/>
                  </a:cubicBezTo>
                  <a:cubicBezTo>
                    <a:pt x="4397" y="5667"/>
                    <a:pt x="4442" y="5503"/>
                    <a:pt x="4575" y="5421"/>
                  </a:cubicBezTo>
                  <a:cubicBezTo>
                    <a:pt x="4620" y="5339"/>
                    <a:pt x="4675" y="5318"/>
                    <a:pt x="4736" y="5349"/>
                  </a:cubicBezTo>
                  <a:close/>
                  <a:moveTo>
                    <a:pt x="15716" y="5103"/>
                  </a:moveTo>
                  <a:cubicBezTo>
                    <a:pt x="15777" y="5134"/>
                    <a:pt x="15844" y="5216"/>
                    <a:pt x="15910" y="5339"/>
                  </a:cubicBezTo>
                  <a:cubicBezTo>
                    <a:pt x="16044" y="5585"/>
                    <a:pt x="15910" y="5914"/>
                    <a:pt x="15821" y="5996"/>
                  </a:cubicBezTo>
                  <a:cubicBezTo>
                    <a:pt x="15732" y="6078"/>
                    <a:pt x="15555" y="6160"/>
                    <a:pt x="15466" y="5832"/>
                  </a:cubicBezTo>
                  <a:cubicBezTo>
                    <a:pt x="15377" y="5421"/>
                    <a:pt x="15421" y="5257"/>
                    <a:pt x="15555" y="5175"/>
                  </a:cubicBezTo>
                  <a:cubicBezTo>
                    <a:pt x="15599" y="5093"/>
                    <a:pt x="15655" y="5072"/>
                    <a:pt x="15716" y="5103"/>
                  </a:cubicBezTo>
                  <a:close/>
                  <a:moveTo>
                    <a:pt x="12382" y="5103"/>
                  </a:moveTo>
                  <a:cubicBezTo>
                    <a:pt x="12443" y="5134"/>
                    <a:pt x="12510" y="5216"/>
                    <a:pt x="12576" y="5339"/>
                  </a:cubicBezTo>
                  <a:cubicBezTo>
                    <a:pt x="12710" y="5585"/>
                    <a:pt x="12621" y="5832"/>
                    <a:pt x="12488" y="5996"/>
                  </a:cubicBezTo>
                  <a:cubicBezTo>
                    <a:pt x="12399" y="6078"/>
                    <a:pt x="12221" y="6160"/>
                    <a:pt x="12132" y="5832"/>
                  </a:cubicBezTo>
                  <a:cubicBezTo>
                    <a:pt x="12043" y="5503"/>
                    <a:pt x="12087" y="5257"/>
                    <a:pt x="12221" y="5175"/>
                  </a:cubicBezTo>
                  <a:cubicBezTo>
                    <a:pt x="12265" y="5093"/>
                    <a:pt x="12321" y="5072"/>
                    <a:pt x="12382" y="5103"/>
                  </a:cubicBezTo>
                  <a:close/>
                  <a:moveTo>
                    <a:pt x="10159" y="4446"/>
                  </a:moveTo>
                  <a:cubicBezTo>
                    <a:pt x="10221" y="4477"/>
                    <a:pt x="10287" y="4559"/>
                    <a:pt x="10354" y="4682"/>
                  </a:cubicBezTo>
                  <a:cubicBezTo>
                    <a:pt x="10487" y="4928"/>
                    <a:pt x="10398" y="5175"/>
                    <a:pt x="10265" y="5339"/>
                  </a:cubicBezTo>
                  <a:cubicBezTo>
                    <a:pt x="10176" y="5421"/>
                    <a:pt x="9998" y="5503"/>
                    <a:pt x="9909" y="5175"/>
                  </a:cubicBezTo>
                  <a:cubicBezTo>
                    <a:pt x="9820" y="4846"/>
                    <a:pt x="9865" y="4682"/>
                    <a:pt x="9998" y="4518"/>
                  </a:cubicBezTo>
                  <a:cubicBezTo>
                    <a:pt x="10043" y="4436"/>
                    <a:pt x="10098" y="4415"/>
                    <a:pt x="10159" y="4446"/>
                  </a:cubicBezTo>
                  <a:close/>
                  <a:moveTo>
                    <a:pt x="1136" y="4117"/>
                  </a:moveTo>
                  <a:cubicBezTo>
                    <a:pt x="1197" y="4148"/>
                    <a:pt x="1264" y="4230"/>
                    <a:pt x="1330" y="4353"/>
                  </a:cubicBezTo>
                  <a:cubicBezTo>
                    <a:pt x="1464" y="4600"/>
                    <a:pt x="1375" y="4846"/>
                    <a:pt x="1241" y="5010"/>
                  </a:cubicBezTo>
                  <a:cubicBezTo>
                    <a:pt x="1153" y="5093"/>
                    <a:pt x="975" y="5175"/>
                    <a:pt x="886" y="4846"/>
                  </a:cubicBezTo>
                  <a:cubicBezTo>
                    <a:pt x="797" y="4518"/>
                    <a:pt x="841" y="4271"/>
                    <a:pt x="975" y="4189"/>
                  </a:cubicBezTo>
                  <a:cubicBezTo>
                    <a:pt x="1019" y="4107"/>
                    <a:pt x="1075" y="4086"/>
                    <a:pt x="1136" y="4117"/>
                  </a:cubicBezTo>
                  <a:close/>
                  <a:moveTo>
                    <a:pt x="20161" y="3953"/>
                  </a:moveTo>
                  <a:cubicBezTo>
                    <a:pt x="20222" y="3984"/>
                    <a:pt x="20289" y="4066"/>
                    <a:pt x="20355" y="4189"/>
                  </a:cubicBezTo>
                  <a:cubicBezTo>
                    <a:pt x="20489" y="4435"/>
                    <a:pt x="20400" y="4682"/>
                    <a:pt x="20266" y="4846"/>
                  </a:cubicBezTo>
                  <a:cubicBezTo>
                    <a:pt x="20178" y="4928"/>
                    <a:pt x="20000" y="5010"/>
                    <a:pt x="19911" y="4682"/>
                  </a:cubicBezTo>
                  <a:cubicBezTo>
                    <a:pt x="19822" y="4353"/>
                    <a:pt x="19866" y="4189"/>
                    <a:pt x="20000" y="4025"/>
                  </a:cubicBezTo>
                  <a:cubicBezTo>
                    <a:pt x="20044" y="3943"/>
                    <a:pt x="20100" y="3922"/>
                    <a:pt x="20161" y="3953"/>
                  </a:cubicBezTo>
                  <a:close/>
                  <a:moveTo>
                    <a:pt x="8604" y="3871"/>
                  </a:moveTo>
                  <a:cubicBezTo>
                    <a:pt x="8665" y="3902"/>
                    <a:pt x="8731" y="3984"/>
                    <a:pt x="8798" y="4107"/>
                  </a:cubicBezTo>
                  <a:cubicBezTo>
                    <a:pt x="8931" y="4353"/>
                    <a:pt x="8843" y="4600"/>
                    <a:pt x="8709" y="4764"/>
                  </a:cubicBezTo>
                  <a:cubicBezTo>
                    <a:pt x="8620" y="4846"/>
                    <a:pt x="8442" y="4928"/>
                    <a:pt x="8354" y="4600"/>
                  </a:cubicBezTo>
                  <a:cubicBezTo>
                    <a:pt x="8265" y="4189"/>
                    <a:pt x="8309" y="4025"/>
                    <a:pt x="8442" y="3943"/>
                  </a:cubicBezTo>
                  <a:cubicBezTo>
                    <a:pt x="8487" y="3861"/>
                    <a:pt x="8542" y="3840"/>
                    <a:pt x="8604" y="3871"/>
                  </a:cubicBezTo>
                  <a:close/>
                  <a:moveTo>
                    <a:pt x="3536" y="3460"/>
                  </a:moveTo>
                  <a:cubicBezTo>
                    <a:pt x="3597" y="3491"/>
                    <a:pt x="3664" y="3573"/>
                    <a:pt x="3731" y="3696"/>
                  </a:cubicBezTo>
                  <a:cubicBezTo>
                    <a:pt x="3864" y="3943"/>
                    <a:pt x="3775" y="4189"/>
                    <a:pt x="3642" y="4353"/>
                  </a:cubicBezTo>
                  <a:cubicBezTo>
                    <a:pt x="3553" y="4436"/>
                    <a:pt x="3375" y="4518"/>
                    <a:pt x="3286" y="4189"/>
                  </a:cubicBezTo>
                  <a:cubicBezTo>
                    <a:pt x="3197" y="3778"/>
                    <a:pt x="3242" y="3614"/>
                    <a:pt x="3375" y="3532"/>
                  </a:cubicBezTo>
                  <a:cubicBezTo>
                    <a:pt x="3420" y="3450"/>
                    <a:pt x="3475" y="3429"/>
                    <a:pt x="3536" y="3460"/>
                  </a:cubicBezTo>
                  <a:close/>
                  <a:moveTo>
                    <a:pt x="18427" y="3378"/>
                  </a:moveTo>
                  <a:cubicBezTo>
                    <a:pt x="18488" y="3409"/>
                    <a:pt x="18555" y="3491"/>
                    <a:pt x="18622" y="3614"/>
                  </a:cubicBezTo>
                  <a:cubicBezTo>
                    <a:pt x="18755" y="3861"/>
                    <a:pt x="18622" y="4189"/>
                    <a:pt x="18533" y="4271"/>
                  </a:cubicBezTo>
                  <a:cubicBezTo>
                    <a:pt x="18444" y="4353"/>
                    <a:pt x="18266" y="4436"/>
                    <a:pt x="18177" y="4107"/>
                  </a:cubicBezTo>
                  <a:cubicBezTo>
                    <a:pt x="18088" y="3696"/>
                    <a:pt x="18133" y="3532"/>
                    <a:pt x="18266" y="3450"/>
                  </a:cubicBezTo>
                  <a:cubicBezTo>
                    <a:pt x="18311" y="3368"/>
                    <a:pt x="18366" y="3347"/>
                    <a:pt x="18427" y="3378"/>
                  </a:cubicBezTo>
                  <a:close/>
                  <a:moveTo>
                    <a:pt x="5848" y="3214"/>
                  </a:moveTo>
                  <a:cubicBezTo>
                    <a:pt x="5909" y="3245"/>
                    <a:pt x="5976" y="3327"/>
                    <a:pt x="6042" y="3450"/>
                  </a:cubicBezTo>
                  <a:cubicBezTo>
                    <a:pt x="6176" y="3696"/>
                    <a:pt x="6087" y="3943"/>
                    <a:pt x="5953" y="4107"/>
                  </a:cubicBezTo>
                  <a:cubicBezTo>
                    <a:pt x="5864" y="4189"/>
                    <a:pt x="5687" y="4271"/>
                    <a:pt x="5598" y="3943"/>
                  </a:cubicBezTo>
                  <a:cubicBezTo>
                    <a:pt x="5509" y="3614"/>
                    <a:pt x="5553" y="3450"/>
                    <a:pt x="5687" y="3286"/>
                  </a:cubicBezTo>
                  <a:cubicBezTo>
                    <a:pt x="5731" y="3204"/>
                    <a:pt x="5787" y="3183"/>
                    <a:pt x="5848" y="3214"/>
                  </a:cubicBezTo>
                  <a:close/>
                  <a:moveTo>
                    <a:pt x="14693" y="3050"/>
                  </a:moveTo>
                  <a:cubicBezTo>
                    <a:pt x="14755" y="3080"/>
                    <a:pt x="14821" y="3163"/>
                    <a:pt x="14888" y="3286"/>
                  </a:cubicBezTo>
                  <a:cubicBezTo>
                    <a:pt x="15021" y="3532"/>
                    <a:pt x="14932" y="3779"/>
                    <a:pt x="14799" y="3943"/>
                  </a:cubicBezTo>
                  <a:cubicBezTo>
                    <a:pt x="14710" y="4025"/>
                    <a:pt x="14532" y="4107"/>
                    <a:pt x="14443" y="3779"/>
                  </a:cubicBezTo>
                  <a:cubicBezTo>
                    <a:pt x="14354" y="3450"/>
                    <a:pt x="14399" y="3286"/>
                    <a:pt x="14532" y="3121"/>
                  </a:cubicBezTo>
                  <a:cubicBezTo>
                    <a:pt x="14577" y="3039"/>
                    <a:pt x="14632" y="3019"/>
                    <a:pt x="14693" y="3050"/>
                  </a:cubicBezTo>
                  <a:close/>
                  <a:moveTo>
                    <a:pt x="11715" y="2639"/>
                  </a:moveTo>
                  <a:cubicBezTo>
                    <a:pt x="11776" y="2670"/>
                    <a:pt x="11843" y="2752"/>
                    <a:pt x="11910" y="2875"/>
                  </a:cubicBezTo>
                  <a:cubicBezTo>
                    <a:pt x="12043" y="3121"/>
                    <a:pt x="11954" y="3368"/>
                    <a:pt x="11821" y="3532"/>
                  </a:cubicBezTo>
                  <a:cubicBezTo>
                    <a:pt x="11732" y="3614"/>
                    <a:pt x="11554" y="3696"/>
                    <a:pt x="11465" y="3368"/>
                  </a:cubicBezTo>
                  <a:cubicBezTo>
                    <a:pt x="11376" y="3039"/>
                    <a:pt x="11421" y="2875"/>
                    <a:pt x="11554" y="2711"/>
                  </a:cubicBezTo>
                  <a:cubicBezTo>
                    <a:pt x="11599" y="2629"/>
                    <a:pt x="11654" y="2608"/>
                    <a:pt x="11715" y="2639"/>
                  </a:cubicBezTo>
                  <a:close/>
                  <a:moveTo>
                    <a:pt x="16516" y="2310"/>
                  </a:moveTo>
                  <a:cubicBezTo>
                    <a:pt x="16577" y="2341"/>
                    <a:pt x="16644" y="2423"/>
                    <a:pt x="16710" y="2547"/>
                  </a:cubicBezTo>
                  <a:cubicBezTo>
                    <a:pt x="16844" y="2793"/>
                    <a:pt x="16710" y="3121"/>
                    <a:pt x="16621" y="3204"/>
                  </a:cubicBezTo>
                  <a:cubicBezTo>
                    <a:pt x="16533" y="3286"/>
                    <a:pt x="16355" y="3368"/>
                    <a:pt x="16266" y="3039"/>
                  </a:cubicBezTo>
                  <a:cubicBezTo>
                    <a:pt x="16177" y="2629"/>
                    <a:pt x="16221" y="2464"/>
                    <a:pt x="16355" y="2382"/>
                  </a:cubicBezTo>
                  <a:cubicBezTo>
                    <a:pt x="16399" y="2300"/>
                    <a:pt x="16455" y="2280"/>
                    <a:pt x="16516" y="2310"/>
                  </a:cubicBezTo>
                  <a:close/>
                  <a:moveTo>
                    <a:pt x="7537" y="2310"/>
                  </a:moveTo>
                  <a:cubicBezTo>
                    <a:pt x="7598" y="2341"/>
                    <a:pt x="7665" y="2423"/>
                    <a:pt x="7731" y="2547"/>
                  </a:cubicBezTo>
                  <a:cubicBezTo>
                    <a:pt x="7865" y="2793"/>
                    <a:pt x="7776" y="3039"/>
                    <a:pt x="7642" y="3204"/>
                  </a:cubicBezTo>
                  <a:cubicBezTo>
                    <a:pt x="7553" y="3286"/>
                    <a:pt x="7376" y="3368"/>
                    <a:pt x="7287" y="3039"/>
                  </a:cubicBezTo>
                  <a:cubicBezTo>
                    <a:pt x="7198" y="2711"/>
                    <a:pt x="7198" y="2547"/>
                    <a:pt x="7376" y="2382"/>
                  </a:cubicBezTo>
                  <a:cubicBezTo>
                    <a:pt x="7420" y="2300"/>
                    <a:pt x="7476" y="2280"/>
                    <a:pt x="7537" y="2310"/>
                  </a:cubicBezTo>
                  <a:close/>
                  <a:moveTo>
                    <a:pt x="9982" y="1982"/>
                  </a:moveTo>
                  <a:cubicBezTo>
                    <a:pt x="10043" y="2013"/>
                    <a:pt x="10109" y="2095"/>
                    <a:pt x="10176" y="2218"/>
                  </a:cubicBezTo>
                  <a:cubicBezTo>
                    <a:pt x="10309" y="2464"/>
                    <a:pt x="10221" y="2711"/>
                    <a:pt x="10087" y="2875"/>
                  </a:cubicBezTo>
                  <a:cubicBezTo>
                    <a:pt x="9998" y="2957"/>
                    <a:pt x="9820" y="3039"/>
                    <a:pt x="9732" y="2711"/>
                  </a:cubicBezTo>
                  <a:cubicBezTo>
                    <a:pt x="9643" y="2382"/>
                    <a:pt x="9687" y="2136"/>
                    <a:pt x="9820" y="2054"/>
                  </a:cubicBezTo>
                  <a:cubicBezTo>
                    <a:pt x="9865" y="1972"/>
                    <a:pt x="9920" y="1951"/>
                    <a:pt x="9982" y="1982"/>
                  </a:cubicBezTo>
                  <a:close/>
                  <a:moveTo>
                    <a:pt x="2336" y="1818"/>
                  </a:moveTo>
                  <a:cubicBezTo>
                    <a:pt x="2397" y="1849"/>
                    <a:pt x="2464" y="1931"/>
                    <a:pt x="2531" y="2054"/>
                  </a:cubicBezTo>
                  <a:cubicBezTo>
                    <a:pt x="2664" y="2300"/>
                    <a:pt x="2575" y="2547"/>
                    <a:pt x="2442" y="2711"/>
                  </a:cubicBezTo>
                  <a:cubicBezTo>
                    <a:pt x="2353" y="2793"/>
                    <a:pt x="2175" y="2875"/>
                    <a:pt x="2086" y="2547"/>
                  </a:cubicBezTo>
                  <a:cubicBezTo>
                    <a:pt x="1997" y="2218"/>
                    <a:pt x="2042" y="2054"/>
                    <a:pt x="2175" y="1890"/>
                  </a:cubicBezTo>
                  <a:cubicBezTo>
                    <a:pt x="2219" y="1807"/>
                    <a:pt x="2275" y="1787"/>
                    <a:pt x="2336" y="1818"/>
                  </a:cubicBezTo>
                  <a:close/>
                  <a:moveTo>
                    <a:pt x="21272" y="1571"/>
                  </a:moveTo>
                  <a:cubicBezTo>
                    <a:pt x="21333" y="1602"/>
                    <a:pt x="21400" y="1684"/>
                    <a:pt x="21467" y="1807"/>
                  </a:cubicBezTo>
                  <a:cubicBezTo>
                    <a:pt x="21600" y="2054"/>
                    <a:pt x="21467" y="2382"/>
                    <a:pt x="21378" y="2464"/>
                  </a:cubicBezTo>
                  <a:cubicBezTo>
                    <a:pt x="21289" y="2547"/>
                    <a:pt x="21111" y="2629"/>
                    <a:pt x="21022" y="2300"/>
                  </a:cubicBezTo>
                  <a:cubicBezTo>
                    <a:pt x="20933" y="1972"/>
                    <a:pt x="20933" y="1807"/>
                    <a:pt x="21111" y="1643"/>
                  </a:cubicBezTo>
                  <a:cubicBezTo>
                    <a:pt x="21155" y="1561"/>
                    <a:pt x="21211" y="1541"/>
                    <a:pt x="21272" y="1571"/>
                  </a:cubicBezTo>
                  <a:close/>
                  <a:moveTo>
                    <a:pt x="691" y="1571"/>
                  </a:moveTo>
                  <a:cubicBezTo>
                    <a:pt x="753" y="1602"/>
                    <a:pt x="819" y="1684"/>
                    <a:pt x="886" y="1807"/>
                  </a:cubicBezTo>
                  <a:cubicBezTo>
                    <a:pt x="1019" y="2054"/>
                    <a:pt x="930" y="2300"/>
                    <a:pt x="797" y="2464"/>
                  </a:cubicBezTo>
                  <a:cubicBezTo>
                    <a:pt x="708" y="2547"/>
                    <a:pt x="530" y="2629"/>
                    <a:pt x="441" y="2300"/>
                  </a:cubicBezTo>
                  <a:cubicBezTo>
                    <a:pt x="352" y="1972"/>
                    <a:pt x="352" y="1807"/>
                    <a:pt x="530" y="1643"/>
                  </a:cubicBezTo>
                  <a:cubicBezTo>
                    <a:pt x="575" y="1561"/>
                    <a:pt x="630" y="1541"/>
                    <a:pt x="691" y="1571"/>
                  </a:cubicBezTo>
                  <a:close/>
                  <a:moveTo>
                    <a:pt x="4603" y="1489"/>
                  </a:moveTo>
                  <a:cubicBezTo>
                    <a:pt x="4664" y="1520"/>
                    <a:pt x="4731" y="1602"/>
                    <a:pt x="4798" y="1725"/>
                  </a:cubicBezTo>
                  <a:cubicBezTo>
                    <a:pt x="4931" y="1972"/>
                    <a:pt x="4798" y="2300"/>
                    <a:pt x="4709" y="2382"/>
                  </a:cubicBezTo>
                  <a:cubicBezTo>
                    <a:pt x="4620" y="2464"/>
                    <a:pt x="4442" y="2547"/>
                    <a:pt x="4353" y="2218"/>
                  </a:cubicBezTo>
                  <a:cubicBezTo>
                    <a:pt x="4264" y="1890"/>
                    <a:pt x="4309" y="1643"/>
                    <a:pt x="4442" y="1561"/>
                  </a:cubicBezTo>
                  <a:cubicBezTo>
                    <a:pt x="4487" y="1479"/>
                    <a:pt x="4542" y="1458"/>
                    <a:pt x="4603" y="1489"/>
                  </a:cubicBezTo>
                  <a:close/>
                  <a:moveTo>
                    <a:pt x="12960" y="1407"/>
                  </a:moveTo>
                  <a:cubicBezTo>
                    <a:pt x="13021" y="1438"/>
                    <a:pt x="13088" y="1520"/>
                    <a:pt x="13154" y="1643"/>
                  </a:cubicBezTo>
                  <a:cubicBezTo>
                    <a:pt x="13288" y="1890"/>
                    <a:pt x="13199" y="2136"/>
                    <a:pt x="13065" y="2300"/>
                  </a:cubicBezTo>
                  <a:cubicBezTo>
                    <a:pt x="12977" y="2382"/>
                    <a:pt x="12799" y="2464"/>
                    <a:pt x="12710" y="2136"/>
                  </a:cubicBezTo>
                  <a:cubicBezTo>
                    <a:pt x="12621" y="1725"/>
                    <a:pt x="12665" y="1561"/>
                    <a:pt x="12799" y="1479"/>
                  </a:cubicBezTo>
                  <a:cubicBezTo>
                    <a:pt x="12843" y="1397"/>
                    <a:pt x="12899" y="1376"/>
                    <a:pt x="12960" y="1407"/>
                  </a:cubicBezTo>
                  <a:close/>
                  <a:moveTo>
                    <a:pt x="19627" y="1079"/>
                  </a:moveTo>
                  <a:cubicBezTo>
                    <a:pt x="19689" y="1109"/>
                    <a:pt x="19755" y="1191"/>
                    <a:pt x="19822" y="1315"/>
                  </a:cubicBezTo>
                  <a:cubicBezTo>
                    <a:pt x="19955" y="1561"/>
                    <a:pt x="19866" y="1807"/>
                    <a:pt x="19733" y="1972"/>
                  </a:cubicBezTo>
                  <a:cubicBezTo>
                    <a:pt x="19644" y="2054"/>
                    <a:pt x="19466" y="2136"/>
                    <a:pt x="19377" y="1807"/>
                  </a:cubicBezTo>
                  <a:cubicBezTo>
                    <a:pt x="19289" y="1397"/>
                    <a:pt x="19333" y="1233"/>
                    <a:pt x="19466" y="1150"/>
                  </a:cubicBezTo>
                  <a:cubicBezTo>
                    <a:pt x="19511" y="1068"/>
                    <a:pt x="19566" y="1048"/>
                    <a:pt x="19627" y="1079"/>
                  </a:cubicBezTo>
                  <a:close/>
                  <a:moveTo>
                    <a:pt x="17627" y="750"/>
                  </a:moveTo>
                  <a:cubicBezTo>
                    <a:pt x="17688" y="781"/>
                    <a:pt x="17755" y="863"/>
                    <a:pt x="17822" y="986"/>
                  </a:cubicBezTo>
                  <a:cubicBezTo>
                    <a:pt x="17955" y="1233"/>
                    <a:pt x="17822" y="1561"/>
                    <a:pt x="17733" y="1643"/>
                  </a:cubicBezTo>
                  <a:cubicBezTo>
                    <a:pt x="17644" y="1725"/>
                    <a:pt x="17466" y="1807"/>
                    <a:pt x="17377" y="1479"/>
                  </a:cubicBezTo>
                  <a:cubicBezTo>
                    <a:pt x="17288" y="1150"/>
                    <a:pt x="17333" y="904"/>
                    <a:pt x="17466" y="822"/>
                  </a:cubicBezTo>
                  <a:cubicBezTo>
                    <a:pt x="17511" y="740"/>
                    <a:pt x="17566" y="719"/>
                    <a:pt x="17627" y="750"/>
                  </a:cubicBezTo>
                  <a:close/>
                  <a:moveTo>
                    <a:pt x="14338" y="586"/>
                  </a:moveTo>
                  <a:cubicBezTo>
                    <a:pt x="14399" y="617"/>
                    <a:pt x="14466" y="699"/>
                    <a:pt x="14532" y="822"/>
                  </a:cubicBezTo>
                  <a:cubicBezTo>
                    <a:pt x="14666" y="1068"/>
                    <a:pt x="14532" y="1397"/>
                    <a:pt x="14443" y="1479"/>
                  </a:cubicBezTo>
                  <a:cubicBezTo>
                    <a:pt x="14354" y="1561"/>
                    <a:pt x="14177" y="1643"/>
                    <a:pt x="14088" y="1315"/>
                  </a:cubicBezTo>
                  <a:cubicBezTo>
                    <a:pt x="13999" y="986"/>
                    <a:pt x="13999" y="740"/>
                    <a:pt x="14177" y="658"/>
                  </a:cubicBezTo>
                  <a:cubicBezTo>
                    <a:pt x="14221" y="576"/>
                    <a:pt x="14277" y="555"/>
                    <a:pt x="14338" y="586"/>
                  </a:cubicBezTo>
                  <a:close/>
                  <a:moveTo>
                    <a:pt x="6603" y="237"/>
                  </a:moveTo>
                  <a:cubicBezTo>
                    <a:pt x="6664" y="268"/>
                    <a:pt x="6731" y="370"/>
                    <a:pt x="6798" y="576"/>
                  </a:cubicBezTo>
                  <a:cubicBezTo>
                    <a:pt x="6931" y="822"/>
                    <a:pt x="6798" y="1150"/>
                    <a:pt x="6709" y="1233"/>
                  </a:cubicBezTo>
                  <a:cubicBezTo>
                    <a:pt x="6620" y="1315"/>
                    <a:pt x="6442" y="1397"/>
                    <a:pt x="6353" y="1068"/>
                  </a:cubicBezTo>
                  <a:cubicBezTo>
                    <a:pt x="6264" y="658"/>
                    <a:pt x="6309" y="493"/>
                    <a:pt x="6442" y="329"/>
                  </a:cubicBezTo>
                  <a:cubicBezTo>
                    <a:pt x="6487" y="247"/>
                    <a:pt x="6542" y="206"/>
                    <a:pt x="6603" y="237"/>
                  </a:cubicBezTo>
                  <a:close/>
                  <a:moveTo>
                    <a:pt x="15360" y="0"/>
                  </a:moveTo>
                  <a:lnTo>
                    <a:pt x="15854" y="0"/>
                  </a:lnTo>
                  <a:lnTo>
                    <a:pt x="15860" y="62"/>
                  </a:lnTo>
                  <a:cubicBezTo>
                    <a:pt x="15832" y="185"/>
                    <a:pt x="15777" y="288"/>
                    <a:pt x="15732" y="329"/>
                  </a:cubicBezTo>
                  <a:cubicBezTo>
                    <a:pt x="15644" y="411"/>
                    <a:pt x="15466" y="493"/>
                    <a:pt x="15377" y="165"/>
                  </a:cubicBezTo>
                  <a:close/>
                  <a:moveTo>
                    <a:pt x="11324" y="0"/>
                  </a:moveTo>
                  <a:lnTo>
                    <a:pt x="11806" y="0"/>
                  </a:lnTo>
                  <a:lnTo>
                    <a:pt x="11687" y="247"/>
                  </a:lnTo>
                  <a:cubicBezTo>
                    <a:pt x="11599" y="329"/>
                    <a:pt x="11421" y="411"/>
                    <a:pt x="11332" y="83"/>
                  </a:cubicBezTo>
                  <a:close/>
                  <a:moveTo>
                    <a:pt x="9643" y="0"/>
                  </a:moveTo>
                  <a:lnTo>
                    <a:pt x="10077" y="0"/>
                  </a:lnTo>
                  <a:lnTo>
                    <a:pt x="9998" y="165"/>
                  </a:lnTo>
                  <a:cubicBezTo>
                    <a:pt x="9909" y="247"/>
                    <a:pt x="9732" y="329"/>
                    <a:pt x="9643" y="1"/>
                  </a:cubicBezTo>
                  <a:close/>
                  <a:moveTo>
                    <a:pt x="8176" y="0"/>
                  </a:moveTo>
                  <a:lnTo>
                    <a:pt x="8620" y="0"/>
                  </a:lnTo>
                  <a:lnTo>
                    <a:pt x="8620" y="1"/>
                  </a:lnTo>
                  <a:cubicBezTo>
                    <a:pt x="8754" y="247"/>
                    <a:pt x="8665" y="493"/>
                    <a:pt x="8531" y="658"/>
                  </a:cubicBezTo>
                  <a:cubicBezTo>
                    <a:pt x="8442" y="740"/>
                    <a:pt x="8265" y="822"/>
                    <a:pt x="8176" y="493"/>
                  </a:cubicBezTo>
                  <a:cubicBezTo>
                    <a:pt x="8131" y="329"/>
                    <a:pt x="8120" y="185"/>
                    <a:pt x="8137" y="73"/>
                  </a:cubicBezTo>
                  <a:close/>
                  <a:moveTo>
                    <a:pt x="2776" y="0"/>
                  </a:moveTo>
                  <a:lnTo>
                    <a:pt x="3266" y="0"/>
                  </a:lnTo>
                  <a:lnTo>
                    <a:pt x="3281" y="144"/>
                  </a:lnTo>
                  <a:cubicBezTo>
                    <a:pt x="3253" y="268"/>
                    <a:pt x="3197" y="370"/>
                    <a:pt x="3153" y="411"/>
                  </a:cubicBezTo>
                  <a:cubicBezTo>
                    <a:pt x="3064" y="493"/>
                    <a:pt x="2886" y="576"/>
                    <a:pt x="2797" y="247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96" name="Title 1"/>
          <p:cNvSpPr txBox="1">
            <a:spLocks noGrp="1"/>
          </p:cNvSpPr>
          <p:nvPr>
            <p:ph type="title"/>
          </p:nvPr>
        </p:nvSpPr>
        <p:spPr>
          <a:xfrm>
            <a:off x="786384" y="841249"/>
            <a:ext cx="5074370" cy="3018871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Dětské, rodinné, mezigenerační aktivity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Nadpis 1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Pobočka MKP Břevnov</a:t>
            </a:r>
          </a:p>
        </p:txBody>
      </p:sp>
      <p:pic>
        <p:nvPicPr>
          <p:cNvPr id="199" name="Zástupný symbol pro obsah 4" descr="Zástupný symbol pro obsah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1489" y="1766802"/>
            <a:ext cx="3835597" cy="331487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Zástupný symbol pro text 3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/>
            </a:pPr>
            <a:r>
              <a:t>Zapojila se do programu</a:t>
            </a:r>
          </a:p>
          <a:p>
            <a:pPr marL="0" indent="0">
              <a:buSzTx/>
              <a:buNone/>
              <a:defRPr sz="2400"/>
            </a:pPr>
            <a:r>
              <a:t>Semínkovna.cz jako </a:t>
            </a:r>
            <a:endParaRPr sz="1600"/>
          </a:p>
          <a:p>
            <a:pPr marL="0" indent="0">
              <a:buSzTx/>
              <a:buNone/>
              <a:defRPr sz="2400"/>
            </a:pPr>
            <a:r>
              <a:t>Patron semínek. </a:t>
            </a:r>
          </a:p>
        </p:txBody>
      </p:sp>
      <p:pic>
        <p:nvPicPr>
          <p:cNvPr id="201" name="Obrázek 5" descr="Obrázek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3060" y="3752596"/>
            <a:ext cx="3818965" cy="2116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F1C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06" name="Group 23"/>
          <p:cNvGrpSpPr/>
          <p:nvPr/>
        </p:nvGrpSpPr>
        <p:grpSpPr>
          <a:xfrm>
            <a:off x="0" y="0"/>
            <a:ext cx="7467600" cy="6858000"/>
            <a:chOff x="0" y="0"/>
            <a:chExt cx="7467600" cy="6858000"/>
          </a:xfrm>
        </p:grpSpPr>
        <p:sp>
          <p:nvSpPr>
            <p:cNvPr id="204" name="Rectangle 24"/>
            <p:cNvSpPr/>
            <p:nvPr/>
          </p:nvSpPr>
          <p:spPr>
            <a:xfrm>
              <a:off x="0" y="0"/>
              <a:ext cx="74676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5" name="Rectangle 25"/>
            <p:cNvSpPr/>
            <p:nvPr/>
          </p:nvSpPr>
          <p:spPr>
            <a:xfrm>
              <a:off x="0" y="0"/>
              <a:ext cx="7467600" cy="6858000"/>
            </a:xfrm>
            <a:prstGeom prst="rect">
              <a:avLst/>
            </a:prstGeom>
            <a:solidFill>
              <a:srgbClr val="D9F2D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07" name="Freeform: Shape 27"/>
          <p:cNvSpPr/>
          <p:nvPr/>
        </p:nvSpPr>
        <p:spPr>
          <a:xfrm>
            <a:off x="-1" y="0"/>
            <a:ext cx="736970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1083" y="21141"/>
                </a:moveTo>
                <a:lnTo>
                  <a:pt x="1074" y="21151"/>
                </a:lnTo>
                <a:cubicBezTo>
                  <a:pt x="1078" y="21150"/>
                  <a:pt x="1082" y="21148"/>
                  <a:pt x="1089" y="21146"/>
                </a:cubicBezTo>
                <a:lnTo>
                  <a:pt x="1083" y="21141"/>
                </a:lnTo>
                <a:close/>
                <a:moveTo>
                  <a:pt x="2987" y="19890"/>
                </a:moveTo>
                <a:cubicBezTo>
                  <a:pt x="2483" y="20419"/>
                  <a:pt x="1864" y="20784"/>
                  <a:pt x="1292" y="21074"/>
                </a:cubicBezTo>
                <a:cubicBezTo>
                  <a:pt x="1960" y="20829"/>
                  <a:pt x="2777" y="20455"/>
                  <a:pt x="2987" y="19890"/>
                </a:cubicBezTo>
                <a:close/>
                <a:moveTo>
                  <a:pt x="2906" y="19838"/>
                </a:moveTo>
                <a:cubicBezTo>
                  <a:pt x="2273" y="20146"/>
                  <a:pt x="1686" y="20497"/>
                  <a:pt x="1199" y="21013"/>
                </a:cubicBezTo>
                <a:cubicBezTo>
                  <a:pt x="1769" y="20727"/>
                  <a:pt x="2396" y="20364"/>
                  <a:pt x="2906" y="19838"/>
                </a:cubicBezTo>
                <a:close/>
                <a:moveTo>
                  <a:pt x="303" y="17952"/>
                </a:moveTo>
                <a:cubicBezTo>
                  <a:pt x="391" y="18036"/>
                  <a:pt x="515" y="18151"/>
                  <a:pt x="685" y="18297"/>
                </a:cubicBezTo>
                <a:cubicBezTo>
                  <a:pt x="1145" y="18694"/>
                  <a:pt x="1912" y="19357"/>
                  <a:pt x="2589" y="19467"/>
                </a:cubicBezTo>
                <a:cubicBezTo>
                  <a:pt x="2159" y="19317"/>
                  <a:pt x="1788" y="19025"/>
                  <a:pt x="1428" y="18741"/>
                </a:cubicBezTo>
                <a:cubicBezTo>
                  <a:pt x="1300" y="18639"/>
                  <a:pt x="1168" y="18536"/>
                  <a:pt x="1037" y="18441"/>
                </a:cubicBezTo>
                <a:cubicBezTo>
                  <a:pt x="886" y="18330"/>
                  <a:pt x="727" y="18228"/>
                  <a:pt x="573" y="18126"/>
                </a:cubicBezTo>
                <a:lnTo>
                  <a:pt x="303" y="17952"/>
                </a:lnTo>
                <a:close/>
                <a:moveTo>
                  <a:pt x="16232" y="17773"/>
                </a:moveTo>
                <a:cubicBezTo>
                  <a:pt x="16246" y="17827"/>
                  <a:pt x="16262" y="17882"/>
                  <a:pt x="16279" y="17935"/>
                </a:cubicBezTo>
                <a:cubicBezTo>
                  <a:pt x="16500" y="18612"/>
                  <a:pt x="16794" y="19270"/>
                  <a:pt x="17078" y="19908"/>
                </a:cubicBezTo>
                <a:cubicBezTo>
                  <a:pt x="17196" y="20171"/>
                  <a:pt x="17313" y="20437"/>
                  <a:pt x="17427" y="20708"/>
                </a:cubicBezTo>
                <a:cubicBezTo>
                  <a:pt x="17273" y="19929"/>
                  <a:pt x="16975" y="18011"/>
                  <a:pt x="16232" y="17773"/>
                </a:cubicBezTo>
                <a:close/>
                <a:moveTo>
                  <a:pt x="150" y="17738"/>
                </a:moveTo>
                <a:lnTo>
                  <a:pt x="620" y="18043"/>
                </a:lnTo>
                <a:cubicBezTo>
                  <a:pt x="775" y="18144"/>
                  <a:pt x="935" y="18249"/>
                  <a:pt x="1089" y="18359"/>
                </a:cubicBezTo>
                <a:cubicBezTo>
                  <a:pt x="1224" y="18456"/>
                  <a:pt x="1354" y="18561"/>
                  <a:pt x="1482" y="18662"/>
                </a:cubicBezTo>
                <a:cubicBezTo>
                  <a:pt x="1841" y="18944"/>
                  <a:pt x="2212" y="19237"/>
                  <a:pt x="2635" y="19380"/>
                </a:cubicBezTo>
                <a:cubicBezTo>
                  <a:pt x="2721" y="19408"/>
                  <a:pt x="2807" y="19430"/>
                  <a:pt x="2895" y="19446"/>
                </a:cubicBezTo>
                <a:cubicBezTo>
                  <a:pt x="2764" y="19327"/>
                  <a:pt x="2626" y="19213"/>
                  <a:pt x="2479" y="19109"/>
                </a:cubicBezTo>
                <a:cubicBezTo>
                  <a:pt x="2110" y="18845"/>
                  <a:pt x="1700" y="18632"/>
                  <a:pt x="1313" y="18398"/>
                </a:cubicBezTo>
                <a:cubicBezTo>
                  <a:pt x="1001" y="18208"/>
                  <a:pt x="265" y="17733"/>
                  <a:pt x="150" y="17738"/>
                </a:cubicBezTo>
                <a:close/>
                <a:moveTo>
                  <a:pt x="7638" y="17735"/>
                </a:moveTo>
                <a:cubicBezTo>
                  <a:pt x="7279" y="18749"/>
                  <a:pt x="7474" y="19860"/>
                  <a:pt x="7752" y="20914"/>
                </a:cubicBezTo>
                <a:cubicBezTo>
                  <a:pt x="7634" y="19909"/>
                  <a:pt x="7521" y="18806"/>
                  <a:pt x="7638" y="17735"/>
                </a:cubicBezTo>
                <a:close/>
                <a:moveTo>
                  <a:pt x="10672" y="17554"/>
                </a:moveTo>
                <a:cubicBezTo>
                  <a:pt x="10664" y="17560"/>
                  <a:pt x="10653" y="17567"/>
                  <a:pt x="10645" y="17573"/>
                </a:cubicBezTo>
                <a:cubicBezTo>
                  <a:pt x="10283" y="17873"/>
                  <a:pt x="10086" y="18304"/>
                  <a:pt x="9911" y="18749"/>
                </a:cubicBezTo>
                <a:cubicBezTo>
                  <a:pt x="9631" y="19463"/>
                  <a:pt x="9468" y="20219"/>
                  <a:pt x="9353" y="20985"/>
                </a:cubicBezTo>
                <a:cubicBezTo>
                  <a:pt x="9485" y="20363"/>
                  <a:pt x="9659" y="19751"/>
                  <a:pt x="9875" y="19155"/>
                </a:cubicBezTo>
                <a:cubicBezTo>
                  <a:pt x="10122" y="18473"/>
                  <a:pt x="10375" y="17965"/>
                  <a:pt x="10672" y="17554"/>
                </a:cubicBezTo>
                <a:close/>
                <a:moveTo>
                  <a:pt x="7767" y="17419"/>
                </a:moveTo>
                <a:cubicBezTo>
                  <a:pt x="7767" y="17422"/>
                  <a:pt x="7767" y="17422"/>
                  <a:pt x="7766" y="17424"/>
                </a:cubicBezTo>
                <a:cubicBezTo>
                  <a:pt x="7603" y="18472"/>
                  <a:pt x="7691" y="19567"/>
                  <a:pt x="7806" y="20583"/>
                </a:cubicBezTo>
                <a:cubicBezTo>
                  <a:pt x="7807" y="20161"/>
                  <a:pt x="7809" y="19738"/>
                  <a:pt x="7810" y="19316"/>
                </a:cubicBezTo>
                <a:cubicBezTo>
                  <a:pt x="7813" y="18726"/>
                  <a:pt x="7797" y="18090"/>
                  <a:pt x="7767" y="17419"/>
                </a:cubicBezTo>
                <a:close/>
                <a:moveTo>
                  <a:pt x="7854" y="17257"/>
                </a:moveTo>
                <a:cubicBezTo>
                  <a:pt x="7852" y="17259"/>
                  <a:pt x="7851" y="17260"/>
                  <a:pt x="7850" y="17265"/>
                </a:cubicBezTo>
                <a:cubicBezTo>
                  <a:pt x="7887" y="17992"/>
                  <a:pt x="7904" y="18684"/>
                  <a:pt x="7902" y="19319"/>
                </a:cubicBezTo>
                <a:lnTo>
                  <a:pt x="7899" y="20129"/>
                </a:lnTo>
                <a:cubicBezTo>
                  <a:pt x="7948" y="19834"/>
                  <a:pt x="7993" y="19537"/>
                  <a:pt x="8028" y="19239"/>
                </a:cubicBezTo>
                <a:cubicBezTo>
                  <a:pt x="8109" y="18540"/>
                  <a:pt x="8020" y="17913"/>
                  <a:pt x="7854" y="17257"/>
                </a:cubicBezTo>
                <a:close/>
                <a:moveTo>
                  <a:pt x="3318" y="17222"/>
                </a:moveTo>
                <a:cubicBezTo>
                  <a:pt x="3848" y="17308"/>
                  <a:pt x="4380" y="17363"/>
                  <a:pt x="4920" y="17376"/>
                </a:cubicBezTo>
                <a:cubicBezTo>
                  <a:pt x="5386" y="17387"/>
                  <a:pt x="5811" y="17292"/>
                  <a:pt x="6237" y="17242"/>
                </a:cubicBezTo>
                <a:cubicBezTo>
                  <a:pt x="5943" y="17221"/>
                  <a:pt x="5642" y="17238"/>
                  <a:pt x="5349" y="17255"/>
                </a:cubicBezTo>
                <a:lnTo>
                  <a:pt x="5092" y="17270"/>
                </a:lnTo>
                <a:cubicBezTo>
                  <a:pt x="4502" y="17300"/>
                  <a:pt x="3905" y="17283"/>
                  <a:pt x="3318" y="17222"/>
                </a:cubicBezTo>
                <a:close/>
                <a:moveTo>
                  <a:pt x="4267" y="16918"/>
                </a:moveTo>
                <a:cubicBezTo>
                  <a:pt x="4059" y="16925"/>
                  <a:pt x="3851" y="16940"/>
                  <a:pt x="3646" y="16963"/>
                </a:cubicBezTo>
                <a:cubicBezTo>
                  <a:pt x="3374" y="16993"/>
                  <a:pt x="3107" y="17035"/>
                  <a:pt x="2854" y="17086"/>
                </a:cubicBezTo>
                <a:cubicBezTo>
                  <a:pt x="2981" y="17088"/>
                  <a:pt x="3110" y="17100"/>
                  <a:pt x="3234" y="17114"/>
                </a:cubicBezTo>
                <a:lnTo>
                  <a:pt x="3292" y="17120"/>
                </a:lnTo>
                <a:cubicBezTo>
                  <a:pt x="3887" y="17183"/>
                  <a:pt x="4493" y="17201"/>
                  <a:pt x="5090" y="17172"/>
                </a:cubicBezTo>
                <a:lnTo>
                  <a:pt x="5346" y="17158"/>
                </a:lnTo>
                <a:cubicBezTo>
                  <a:pt x="5583" y="17145"/>
                  <a:pt x="5825" y="17132"/>
                  <a:pt x="6066" y="17139"/>
                </a:cubicBezTo>
                <a:cubicBezTo>
                  <a:pt x="5519" y="16956"/>
                  <a:pt x="4891" y="16898"/>
                  <a:pt x="4267" y="16918"/>
                </a:cubicBezTo>
                <a:close/>
                <a:moveTo>
                  <a:pt x="14616" y="16430"/>
                </a:moveTo>
                <a:cubicBezTo>
                  <a:pt x="14401" y="16617"/>
                  <a:pt x="14191" y="16815"/>
                  <a:pt x="13999" y="17027"/>
                </a:cubicBezTo>
                <a:cubicBezTo>
                  <a:pt x="13941" y="17091"/>
                  <a:pt x="13882" y="17157"/>
                  <a:pt x="13826" y="17222"/>
                </a:cubicBezTo>
                <a:cubicBezTo>
                  <a:pt x="13718" y="17344"/>
                  <a:pt x="13608" y="17469"/>
                  <a:pt x="13493" y="17586"/>
                </a:cubicBezTo>
                <a:cubicBezTo>
                  <a:pt x="13455" y="17624"/>
                  <a:pt x="13416" y="17659"/>
                  <a:pt x="13377" y="17696"/>
                </a:cubicBezTo>
                <a:cubicBezTo>
                  <a:pt x="13809" y="17358"/>
                  <a:pt x="14383" y="16934"/>
                  <a:pt x="14616" y="16430"/>
                </a:cubicBezTo>
                <a:close/>
                <a:moveTo>
                  <a:pt x="14587" y="16327"/>
                </a:moveTo>
                <a:cubicBezTo>
                  <a:pt x="13913" y="16491"/>
                  <a:pt x="13513" y="17104"/>
                  <a:pt x="13079" y="17686"/>
                </a:cubicBezTo>
                <a:cubicBezTo>
                  <a:pt x="12977" y="17822"/>
                  <a:pt x="12875" y="17954"/>
                  <a:pt x="12770" y="18088"/>
                </a:cubicBezTo>
                <a:lnTo>
                  <a:pt x="12823" y="18044"/>
                </a:lnTo>
                <a:cubicBezTo>
                  <a:pt x="13027" y="17877"/>
                  <a:pt x="13238" y="17705"/>
                  <a:pt x="13427" y="17515"/>
                </a:cubicBezTo>
                <a:cubicBezTo>
                  <a:pt x="13542" y="17400"/>
                  <a:pt x="13650" y="17277"/>
                  <a:pt x="13756" y="17156"/>
                </a:cubicBezTo>
                <a:cubicBezTo>
                  <a:pt x="13815" y="17091"/>
                  <a:pt x="13872" y="17025"/>
                  <a:pt x="13931" y="16960"/>
                </a:cubicBezTo>
                <a:cubicBezTo>
                  <a:pt x="14135" y="16734"/>
                  <a:pt x="14358" y="16523"/>
                  <a:pt x="14587" y="16327"/>
                </a:cubicBezTo>
                <a:close/>
                <a:moveTo>
                  <a:pt x="5577" y="15889"/>
                </a:moveTo>
                <a:cubicBezTo>
                  <a:pt x="5570" y="15903"/>
                  <a:pt x="5606" y="15954"/>
                  <a:pt x="5676" y="16044"/>
                </a:cubicBezTo>
                <a:cubicBezTo>
                  <a:pt x="5922" y="16368"/>
                  <a:pt x="6177" y="16685"/>
                  <a:pt x="6434" y="16997"/>
                </a:cubicBezTo>
                <a:cubicBezTo>
                  <a:pt x="6435" y="16721"/>
                  <a:pt x="6317" y="16474"/>
                  <a:pt x="6121" y="16271"/>
                </a:cubicBezTo>
                <a:cubicBezTo>
                  <a:pt x="6020" y="16166"/>
                  <a:pt x="5865" y="16037"/>
                  <a:pt x="5738" y="15962"/>
                </a:cubicBezTo>
                <a:cubicBezTo>
                  <a:pt x="5635" y="15900"/>
                  <a:pt x="5584" y="15876"/>
                  <a:pt x="5577" y="15889"/>
                </a:cubicBezTo>
                <a:close/>
                <a:moveTo>
                  <a:pt x="5800" y="15022"/>
                </a:moveTo>
                <a:cubicBezTo>
                  <a:pt x="6596" y="15580"/>
                  <a:pt x="7493" y="15895"/>
                  <a:pt x="8445" y="15951"/>
                </a:cubicBezTo>
                <a:cubicBezTo>
                  <a:pt x="8360" y="15923"/>
                  <a:pt x="8270" y="15899"/>
                  <a:pt x="8184" y="15873"/>
                </a:cubicBezTo>
                <a:lnTo>
                  <a:pt x="8117" y="15854"/>
                </a:lnTo>
                <a:cubicBezTo>
                  <a:pt x="7327" y="15631"/>
                  <a:pt x="6552" y="15323"/>
                  <a:pt x="5800" y="15022"/>
                </a:cubicBezTo>
                <a:close/>
                <a:moveTo>
                  <a:pt x="5648" y="14854"/>
                </a:moveTo>
                <a:cubicBezTo>
                  <a:pt x="5680" y="14869"/>
                  <a:pt x="5712" y="14881"/>
                  <a:pt x="5742" y="14894"/>
                </a:cubicBezTo>
                <a:cubicBezTo>
                  <a:pt x="6519" y="15205"/>
                  <a:pt x="7323" y="15529"/>
                  <a:pt x="8139" y="15761"/>
                </a:cubicBezTo>
                <a:lnTo>
                  <a:pt x="8207" y="15780"/>
                </a:lnTo>
                <a:lnTo>
                  <a:pt x="8437" y="15848"/>
                </a:lnTo>
                <a:cubicBezTo>
                  <a:pt x="8421" y="15839"/>
                  <a:pt x="8405" y="15830"/>
                  <a:pt x="8387" y="15820"/>
                </a:cubicBezTo>
                <a:cubicBezTo>
                  <a:pt x="8340" y="15793"/>
                  <a:pt x="8292" y="15769"/>
                  <a:pt x="8244" y="15743"/>
                </a:cubicBezTo>
                <a:cubicBezTo>
                  <a:pt x="8085" y="15662"/>
                  <a:pt x="7917" y="15594"/>
                  <a:pt x="7754" y="15531"/>
                </a:cubicBezTo>
                <a:cubicBezTo>
                  <a:pt x="7142" y="15287"/>
                  <a:pt x="6509" y="15037"/>
                  <a:pt x="5858" y="14899"/>
                </a:cubicBezTo>
                <a:lnTo>
                  <a:pt x="5800" y="14887"/>
                </a:lnTo>
                <a:lnTo>
                  <a:pt x="5648" y="14854"/>
                </a:lnTo>
                <a:close/>
                <a:moveTo>
                  <a:pt x="5852" y="14797"/>
                </a:moveTo>
                <a:lnTo>
                  <a:pt x="5876" y="14802"/>
                </a:lnTo>
                <a:cubicBezTo>
                  <a:pt x="6534" y="14941"/>
                  <a:pt x="7171" y="15192"/>
                  <a:pt x="7786" y="15438"/>
                </a:cubicBezTo>
                <a:cubicBezTo>
                  <a:pt x="7951" y="15503"/>
                  <a:pt x="8121" y="15571"/>
                  <a:pt x="8283" y="15655"/>
                </a:cubicBezTo>
                <a:cubicBezTo>
                  <a:pt x="8331" y="15680"/>
                  <a:pt x="8380" y="15706"/>
                  <a:pt x="8428" y="15734"/>
                </a:cubicBezTo>
                <a:cubicBezTo>
                  <a:pt x="8585" y="15819"/>
                  <a:pt x="8747" y="15906"/>
                  <a:pt x="8915" y="15936"/>
                </a:cubicBezTo>
                <a:cubicBezTo>
                  <a:pt x="8145" y="15033"/>
                  <a:pt x="6965" y="14821"/>
                  <a:pt x="5852" y="14797"/>
                </a:cubicBezTo>
                <a:close/>
                <a:moveTo>
                  <a:pt x="6755" y="13290"/>
                </a:moveTo>
                <a:cubicBezTo>
                  <a:pt x="7710" y="13788"/>
                  <a:pt x="8825" y="14286"/>
                  <a:pt x="9848" y="14266"/>
                </a:cubicBezTo>
                <a:cubicBezTo>
                  <a:pt x="9987" y="14263"/>
                  <a:pt x="10113" y="14229"/>
                  <a:pt x="10234" y="14205"/>
                </a:cubicBezTo>
                <a:cubicBezTo>
                  <a:pt x="10106" y="14186"/>
                  <a:pt x="9979" y="14159"/>
                  <a:pt x="9858" y="14111"/>
                </a:cubicBezTo>
                <a:cubicBezTo>
                  <a:pt x="9714" y="14056"/>
                  <a:pt x="9581" y="13975"/>
                  <a:pt x="9452" y="13896"/>
                </a:cubicBezTo>
                <a:cubicBezTo>
                  <a:pt x="9362" y="13839"/>
                  <a:pt x="9267" y="13782"/>
                  <a:pt x="9171" y="13735"/>
                </a:cubicBezTo>
                <a:cubicBezTo>
                  <a:pt x="8880" y="13593"/>
                  <a:pt x="8559" y="13539"/>
                  <a:pt x="8247" y="13490"/>
                </a:cubicBezTo>
                <a:cubicBezTo>
                  <a:pt x="7760" y="13409"/>
                  <a:pt x="7255" y="13328"/>
                  <a:pt x="6755" y="13290"/>
                </a:cubicBezTo>
                <a:close/>
                <a:moveTo>
                  <a:pt x="7698" y="13249"/>
                </a:moveTo>
                <a:cubicBezTo>
                  <a:pt x="7565" y="13246"/>
                  <a:pt x="7432" y="13246"/>
                  <a:pt x="7298" y="13250"/>
                </a:cubicBezTo>
                <a:cubicBezTo>
                  <a:pt x="7623" y="13291"/>
                  <a:pt x="7946" y="13343"/>
                  <a:pt x="8263" y="13395"/>
                </a:cubicBezTo>
                <a:cubicBezTo>
                  <a:pt x="8580" y="13447"/>
                  <a:pt x="8910" y="13501"/>
                  <a:pt x="9210" y="13646"/>
                </a:cubicBezTo>
                <a:cubicBezTo>
                  <a:pt x="9310" y="13695"/>
                  <a:pt x="9406" y="13754"/>
                  <a:pt x="9498" y="13811"/>
                </a:cubicBezTo>
                <a:cubicBezTo>
                  <a:pt x="9624" y="13888"/>
                  <a:pt x="9753" y="13968"/>
                  <a:pt x="9888" y="14021"/>
                </a:cubicBezTo>
                <a:cubicBezTo>
                  <a:pt x="10011" y="14067"/>
                  <a:pt x="10141" y="14093"/>
                  <a:pt x="10271" y="14113"/>
                </a:cubicBezTo>
                <a:cubicBezTo>
                  <a:pt x="9507" y="13481"/>
                  <a:pt x="8624" y="13270"/>
                  <a:pt x="7698" y="13249"/>
                </a:cubicBezTo>
                <a:close/>
                <a:moveTo>
                  <a:pt x="3839" y="12420"/>
                </a:moveTo>
                <a:cubicBezTo>
                  <a:pt x="3310" y="12798"/>
                  <a:pt x="2862" y="13267"/>
                  <a:pt x="2505" y="13856"/>
                </a:cubicBezTo>
                <a:cubicBezTo>
                  <a:pt x="2384" y="14054"/>
                  <a:pt x="2278" y="14263"/>
                  <a:pt x="2176" y="14471"/>
                </a:cubicBezTo>
                <a:cubicBezTo>
                  <a:pt x="2255" y="14360"/>
                  <a:pt x="2331" y="14244"/>
                  <a:pt x="2405" y="14129"/>
                </a:cubicBezTo>
                <a:cubicBezTo>
                  <a:pt x="2460" y="14041"/>
                  <a:pt x="2515" y="13955"/>
                  <a:pt x="2574" y="13870"/>
                </a:cubicBezTo>
                <a:cubicBezTo>
                  <a:pt x="2884" y="13415"/>
                  <a:pt x="3266" y="13016"/>
                  <a:pt x="3635" y="12631"/>
                </a:cubicBezTo>
                <a:lnTo>
                  <a:pt x="3839" y="12420"/>
                </a:lnTo>
                <a:close/>
                <a:moveTo>
                  <a:pt x="4170" y="12203"/>
                </a:moveTo>
                <a:lnTo>
                  <a:pt x="3694" y="12699"/>
                </a:lnTo>
                <a:cubicBezTo>
                  <a:pt x="3327" y="13081"/>
                  <a:pt x="2948" y="13477"/>
                  <a:pt x="2643" y="13925"/>
                </a:cubicBezTo>
                <a:cubicBezTo>
                  <a:pt x="2585" y="14009"/>
                  <a:pt x="2531" y="14096"/>
                  <a:pt x="2476" y="14181"/>
                </a:cubicBezTo>
                <a:cubicBezTo>
                  <a:pt x="2337" y="14399"/>
                  <a:pt x="2191" y="14624"/>
                  <a:pt x="2010" y="14813"/>
                </a:cubicBezTo>
                <a:cubicBezTo>
                  <a:pt x="2007" y="14816"/>
                  <a:pt x="2007" y="14819"/>
                  <a:pt x="2005" y="14824"/>
                </a:cubicBezTo>
                <a:cubicBezTo>
                  <a:pt x="2801" y="14017"/>
                  <a:pt x="3561" y="13182"/>
                  <a:pt x="4170" y="12203"/>
                </a:cubicBezTo>
                <a:close/>
                <a:moveTo>
                  <a:pt x="9718" y="12196"/>
                </a:moveTo>
                <a:lnTo>
                  <a:pt x="10393" y="13720"/>
                </a:lnTo>
                <a:cubicBezTo>
                  <a:pt x="10288" y="13283"/>
                  <a:pt x="10082" y="12870"/>
                  <a:pt x="9859" y="12451"/>
                </a:cubicBezTo>
                <a:lnTo>
                  <a:pt x="9718" y="12196"/>
                </a:lnTo>
                <a:close/>
                <a:moveTo>
                  <a:pt x="9644" y="11866"/>
                </a:moveTo>
                <a:cubicBezTo>
                  <a:pt x="9742" y="12045"/>
                  <a:pt x="9842" y="12223"/>
                  <a:pt x="9936" y="12401"/>
                </a:cubicBezTo>
                <a:cubicBezTo>
                  <a:pt x="10168" y="12836"/>
                  <a:pt x="10383" y="13270"/>
                  <a:pt x="10487" y="13729"/>
                </a:cubicBezTo>
                <a:cubicBezTo>
                  <a:pt x="10506" y="13319"/>
                  <a:pt x="10394" y="12951"/>
                  <a:pt x="10160" y="12561"/>
                </a:cubicBezTo>
                <a:cubicBezTo>
                  <a:pt x="10022" y="12331"/>
                  <a:pt x="9878" y="12126"/>
                  <a:pt x="9701" y="11928"/>
                </a:cubicBezTo>
                <a:cubicBezTo>
                  <a:pt x="9680" y="11904"/>
                  <a:pt x="9663" y="11884"/>
                  <a:pt x="9644" y="11866"/>
                </a:cubicBezTo>
                <a:close/>
                <a:moveTo>
                  <a:pt x="4794" y="11683"/>
                </a:moveTo>
                <a:lnTo>
                  <a:pt x="4790" y="11752"/>
                </a:lnTo>
                <a:cubicBezTo>
                  <a:pt x="4790" y="11752"/>
                  <a:pt x="4792" y="11706"/>
                  <a:pt x="4794" y="11683"/>
                </a:cubicBezTo>
                <a:close/>
                <a:moveTo>
                  <a:pt x="4426" y="11605"/>
                </a:moveTo>
                <a:cubicBezTo>
                  <a:pt x="4074" y="11746"/>
                  <a:pt x="3713" y="11864"/>
                  <a:pt x="3360" y="11975"/>
                </a:cubicBezTo>
                <a:cubicBezTo>
                  <a:pt x="2924" y="12113"/>
                  <a:pt x="2472" y="12255"/>
                  <a:pt x="2048" y="12448"/>
                </a:cubicBezTo>
                <a:cubicBezTo>
                  <a:pt x="1348" y="12766"/>
                  <a:pt x="712" y="13218"/>
                  <a:pt x="100" y="13693"/>
                </a:cubicBezTo>
                <a:cubicBezTo>
                  <a:pt x="574" y="13382"/>
                  <a:pt x="1049" y="13073"/>
                  <a:pt x="1545" y="12803"/>
                </a:cubicBezTo>
                <a:cubicBezTo>
                  <a:pt x="2456" y="12310"/>
                  <a:pt x="3552" y="12167"/>
                  <a:pt x="4426" y="11605"/>
                </a:cubicBezTo>
                <a:close/>
                <a:moveTo>
                  <a:pt x="3848" y="11512"/>
                </a:moveTo>
                <a:cubicBezTo>
                  <a:pt x="3656" y="11510"/>
                  <a:pt x="3458" y="11516"/>
                  <a:pt x="3251" y="11556"/>
                </a:cubicBezTo>
                <a:cubicBezTo>
                  <a:pt x="2021" y="11792"/>
                  <a:pt x="981" y="12701"/>
                  <a:pt x="24" y="13639"/>
                </a:cubicBezTo>
                <a:cubicBezTo>
                  <a:pt x="647" y="13155"/>
                  <a:pt x="1298" y="12689"/>
                  <a:pt x="2015" y="12364"/>
                </a:cubicBezTo>
                <a:cubicBezTo>
                  <a:pt x="2443" y="12171"/>
                  <a:pt x="2898" y="12027"/>
                  <a:pt x="3336" y="11888"/>
                </a:cubicBezTo>
                <a:cubicBezTo>
                  <a:pt x="3692" y="11775"/>
                  <a:pt x="4057" y="11658"/>
                  <a:pt x="4412" y="11513"/>
                </a:cubicBezTo>
                <a:cubicBezTo>
                  <a:pt x="4226" y="11524"/>
                  <a:pt x="4040" y="11515"/>
                  <a:pt x="3848" y="11512"/>
                </a:cubicBezTo>
                <a:close/>
                <a:moveTo>
                  <a:pt x="10710" y="11499"/>
                </a:moveTo>
                <a:cubicBezTo>
                  <a:pt x="11042" y="11859"/>
                  <a:pt x="11350" y="12234"/>
                  <a:pt x="11691" y="12572"/>
                </a:cubicBezTo>
                <a:cubicBezTo>
                  <a:pt x="12033" y="12910"/>
                  <a:pt x="12408" y="13210"/>
                  <a:pt x="12875" y="13421"/>
                </a:cubicBezTo>
                <a:cubicBezTo>
                  <a:pt x="13142" y="13542"/>
                  <a:pt x="13397" y="13645"/>
                  <a:pt x="13620" y="13777"/>
                </a:cubicBezTo>
                <a:cubicBezTo>
                  <a:pt x="13382" y="13549"/>
                  <a:pt x="13110" y="13361"/>
                  <a:pt x="12844" y="13179"/>
                </a:cubicBezTo>
                <a:cubicBezTo>
                  <a:pt x="12630" y="13031"/>
                  <a:pt x="12409" y="12880"/>
                  <a:pt x="12206" y="12709"/>
                </a:cubicBezTo>
                <a:cubicBezTo>
                  <a:pt x="12107" y="12626"/>
                  <a:pt x="12013" y="12537"/>
                  <a:pt x="11921" y="12452"/>
                </a:cubicBezTo>
                <a:cubicBezTo>
                  <a:pt x="11837" y="12375"/>
                  <a:pt x="11752" y="12296"/>
                  <a:pt x="11666" y="12222"/>
                </a:cubicBezTo>
                <a:cubicBezTo>
                  <a:pt x="11496" y="12075"/>
                  <a:pt x="11312" y="11941"/>
                  <a:pt x="11135" y="11811"/>
                </a:cubicBezTo>
                <a:lnTo>
                  <a:pt x="10710" y="11499"/>
                </a:lnTo>
                <a:close/>
                <a:moveTo>
                  <a:pt x="10755" y="11410"/>
                </a:moveTo>
                <a:lnTo>
                  <a:pt x="11185" y="11728"/>
                </a:lnTo>
                <a:cubicBezTo>
                  <a:pt x="11364" y="11859"/>
                  <a:pt x="11549" y="11995"/>
                  <a:pt x="11722" y="12145"/>
                </a:cubicBezTo>
                <a:cubicBezTo>
                  <a:pt x="11810" y="12220"/>
                  <a:pt x="11894" y="12299"/>
                  <a:pt x="11979" y="12377"/>
                </a:cubicBezTo>
                <a:cubicBezTo>
                  <a:pt x="12071" y="12463"/>
                  <a:pt x="12166" y="12551"/>
                  <a:pt x="12262" y="12632"/>
                </a:cubicBezTo>
                <a:cubicBezTo>
                  <a:pt x="12460" y="12801"/>
                  <a:pt x="12680" y="12951"/>
                  <a:pt x="12892" y="13096"/>
                </a:cubicBezTo>
                <a:cubicBezTo>
                  <a:pt x="13179" y="13294"/>
                  <a:pt x="13473" y="13495"/>
                  <a:pt x="13727" y="13747"/>
                </a:cubicBezTo>
                <a:lnTo>
                  <a:pt x="13744" y="13764"/>
                </a:lnTo>
                <a:cubicBezTo>
                  <a:pt x="13532" y="13020"/>
                  <a:pt x="12678" y="12523"/>
                  <a:pt x="12120" y="12153"/>
                </a:cubicBezTo>
                <a:cubicBezTo>
                  <a:pt x="11677" y="11858"/>
                  <a:pt x="11226" y="11613"/>
                  <a:pt x="10755" y="11410"/>
                </a:cubicBezTo>
                <a:close/>
                <a:moveTo>
                  <a:pt x="13011" y="10862"/>
                </a:moveTo>
                <a:cubicBezTo>
                  <a:pt x="13188" y="11340"/>
                  <a:pt x="13963" y="12044"/>
                  <a:pt x="14231" y="12332"/>
                </a:cubicBezTo>
                <a:cubicBezTo>
                  <a:pt x="14420" y="12535"/>
                  <a:pt x="14615" y="12748"/>
                  <a:pt x="14824" y="12941"/>
                </a:cubicBezTo>
                <a:cubicBezTo>
                  <a:pt x="15033" y="13135"/>
                  <a:pt x="15256" y="13307"/>
                  <a:pt x="15501" y="13429"/>
                </a:cubicBezTo>
                <a:cubicBezTo>
                  <a:pt x="15020" y="13017"/>
                  <a:pt x="14589" y="12535"/>
                  <a:pt x="14168" y="12066"/>
                </a:cubicBezTo>
                <a:cubicBezTo>
                  <a:pt x="13800" y="11656"/>
                  <a:pt x="13420" y="11237"/>
                  <a:pt x="13011" y="10862"/>
                </a:cubicBezTo>
                <a:close/>
                <a:moveTo>
                  <a:pt x="13015" y="10708"/>
                </a:moveTo>
                <a:cubicBezTo>
                  <a:pt x="13001" y="10703"/>
                  <a:pt x="12991" y="10704"/>
                  <a:pt x="12985" y="10712"/>
                </a:cubicBezTo>
                <a:cubicBezTo>
                  <a:pt x="13110" y="10822"/>
                  <a:pt x="13234" y="10937"/>
                  <a:pt x="13353" y="11055"/>
                </a:cubicBezTo>
                <a:cubicBezTo>
                  <a:pt x="13660" y="11359"/>
                  <a:pt x="13949" y="11682"/>
                  <a:pt x="14232" y="11997"/>
                </a:cubicBezTo>
                <a:cubicBezTo>
                  <a:pt x="14475" y="12268"/>
                  <a:pt x="14722" y="12542"/>
                  <a:pt x="14979" y="12806"/>
                </a:cubicBezTo>
                <a:cubicBezTo>
                  <a:pt x="15237" y="13069"/>
                  <a:pt x="15505" y="13320"/>
                  <a:pt x="15791" y="13544"/>
                </a:cubicBezTo>
                <a:cubicBezTo>
                  <a:pt x="15826" y="13554"/>
                  <a:pt x="15862" y="13564"/>
                  <a:pt x="15898" y="13572"/>
                </a:cubicBezTo>
                <a:cubicBezTo>
                  <a:pt x="15504" y="12986"/>
                  <a:pt x="15000" y="12517"/>
                  <a:pt x="14486" y="12041"/>
                </a:cubicBezTo>
                <a:cubicBezTo>
                  <a:pt x="14150" y="11729"/>
                  <a:pt x="13813" y="11418"/>
                  <a:pt x="13464" y="11125"/>
                </a:cubicBezTo>
                <a:cubicBezTo>
                  <a:pt x="13369" y="11046"/>
                  <a:pt x="13112" y="10741"/>
                  <a:pt x="13015" y="10708"/>
                </a:cubicBezTo>
                <a:close/>
                <a:moveTo>
                  <a:pt x="15899" y="9962"/>
                </a:moveTo>
                <a:cubicBezTo>
                  <a:pt x="15803" y="10394"/>
                  <a:pt x="15828" y="10997"/>
                  <a:pt x="15828" y="11395"/>
                </a:cubicBezTo>
                <a:cubicBezTo>
                  <a:pt x="15828" y="11993"/>
                  <a:pt x="15898" y="12576"/>
                  <a:pt x="16020" y="13151"/>
                </a:cubicBezTo>
                <a:cubicBezTo>
                  <a:pt x="16028" y="12510"/>
                  <a:pt x="15997" y="11864"/>
                  <a:pt x="15964" y="11236"/>
                </a:cubicBezTo>
                <a:lnTo>
                  <a:pt x="15899" y="9962"/>
                </a:lnTo>
                <a:close/>
                <a:moveTo>
                  <a:pt x="3864" y="9807"/>
                </a:moveTo>
                <a:cubicBezTo>
                  <a:pt x="3613" y="9896"/>
                  <a:pt x="3364" y="9997"/>
                  <a:pt x="3126" y="10117"/>
                </a:cubicBezTo>
                <a:lnTo>
                  <a:pt x="2911" y="10229"/>
                </a:lnTo>
                <a:cubicBezTo>
                  <a:pt x="2777" y="10299"/>
                  <a:pt x="2639" y="10371"/>
                  <a:pt x="2500" y="10433"/>
                </a:cubicBezTo>
                <a:cubicBezTo>
                  <a:pt x="2454" y="10453"/>
                  <a:pt x="2408" y="10471"/>
                  <a:pt x="2362" y="10490"/>
                </a:cubicBezTo>
                <a:cubicBezTo>
                  <a:pt x="2853" y="10344"/>
                  <a:pt x="3498" y="10173"/>
                  <a:pt x="3864" y="9807"/>
                </a:cubicBezTo>
                <a:close/>
                <a:moveTo>
                  <a:pt x="15981" y="9735"/>
                </a:moveTo>
                <a:lnTo>
                  <a:pt x="16058" y="11231"/>
                </a:lnTo>
                <a:cubicBezTo>
                  <a:pt x="16089" y="11851"/>
                  <a:pt x="16120" y="12488"/>
                  <a:pt x="16113" y="13122"/>
                </a:cubicBezTo>
                <a:cubicBezTo>
                  <a:pt x="16252" y="12549"/>
                  <a:pt x="16298" y="11966"/>
                  <a:pt x="16254" y="11363"/>
                </a:cubicBezTo>
                <a:cubicBezTo>
                  <a:pt x="16237" y="11121"/>
                  <a:pt x="16203" y="10878"/>
                  <a:pt x="16163" y="10641"/>
                </a:cubicBezTo>
                <a:cubicBezTo>
                  <a:pt x="16133" y="10462"/>
                  <a:pt x="16044" y="9750"/>
                  <a:pt x="15981" y="9735"/>
                </a:cubicBezTo>
                <a:close/>
                <a:moveTo>
                  <a:pt x="3630" y="9691"/>
                </a:moveTo>
                <a:cubicBezTo>
                  <a:pt x="3080" y="9708"/>
                  <a:pt x="2597" y="10055"/>
                  <a:pt x="2099" y="10372"/>
                </a:cubicBezTo>
                <a:cubicBezTo>
                  <a:pt x="1966" y="10458"/>
                  <a:pt x="1833" y="10538"/>
                  <a:pt x="1698" y="10620"/>
                </a:cubicBezTo>
                <a:lnTo>
                  <a:pt x="1759" y="10600"/>
                </a:lnTo>
                <a:cubicBezTo>
                  <a:pt x="1993" y="10525"/>
                  <a:pt x="2235" y="10447"/>
                  <a:pt x="2463" y="10346"/>
                </a:cubicBezTo>
                <a:cubicBezTo>
                  <a:pt x="2601" y="10285"/>
                  <a:pt x="2737" y="10214"/>
                  <a:pt x="2869" y="10145"/>
                </a:cubicBezTo>
                <a:lnTo>
                  <a:pt x="3086" y="10032"/>
                </a:lnTo>
                <a:cubicBezTo>
                  <a:pt x="3339" y="9905"/>
                  <a:pt x="3604" y="9797"/>
                  <a:pt x="3870" y="9705"/>
                </a:cubicBezTo>
                <a:cubicBezTo>
                  <a:pt x="3788" y="9693"/>
                  <a:pt x="3708" y="9688"/>
                  <a:pt x="3630" y="9691"/>
                </a:cubicBezTo>
                <a:close/>
                <a:moveTo>
                  <a:pt x="15898" y="9305"/>
                </a:moveTo>
                <a:cubicBezTo>
                  <a:pt x="15946" y="9313"/>
                  <a:pt x="16022" y="9437"/>
                  <a:pt x="16031" y="9466"/>
                </a:cubicBezTo>
                <a:cubicBezTo>
                  <a:pt x="16435" y="10871"/>
                  <a:pt x="16626" y="12314"/>
                  <a:pt x="16174" y="13730"/>
                </a:cubicBezTo>
                <a:cubicBezTo>
                  <a:pt x="16176" y="13731"/>
                  <a:pt x="16176" y="13734"/>
                  <a:pt x="16176" y="13734"/>
                </a:cubicBezTo>
                <a:cubicBezTo>
                  <a:pt x="16489" y="13977"/>
                  <a:pt x="16701" y="14326"/>
                  <a:pt x="16899" y="14695"/>
                </a:cubicBezTo>
                <a:cubicBezTo>
                  <a:pt x="18388" y="14801"/>
                  <a:pt x="19748" y="15050"/>
                  <a:pt x="20327" y="15168"/>
                </a:cubicBezTo>
                <a:cubicBezTo>
                  <a:pt x="20907" y="15286"/>
                  <a:pt x="20571" y="15443"/>
                  <a:pt x="20377" y="15402"/>
                </a:cubicBezTo>
                <a:cubicBezTo>
                  <a:pt x="19925" y="15306"/>
                  <a:pt x="19005" y="15167"/>
                  <a:pt x="17790" y="15026"/>
                </a:cubicBezTo>
                <a:lnTo>
                  <a:pt x="17695" y="15006"/>
                </a:lnTo>
                <a:cubicBezTo>
                  <a:pt x="17695" y="15006"/>
                  <a:pt x="17695" y="15005"/>
                  <a:pt x="17695" y="15004"/>
                </a:cubicBezTo>
                <a:lnTo>
                  <a:pt x="17692" y="15006"/>
                </a:lnTo>
                <a:lnTo>
                  <a:pt x="17695" y="15006"/>
                </a:lnTo>
                <a:lnTo>
                  <a:pt x="17700" y="15028"/>
                </a:lnTo>
                <a:cubicBezTo>
                  <a:pt x="17696" y="15061"/>
                  <a:pt x="17682" y="15101"/>
                  <a:pt x="17653" y="15149"/>
                </a:cubicBezTo>
                <a:cubicBezTo>
                  <a:pt x="17318" y="15934"/>
                  <a:pt x="16917" y="16682"/>
                  <a:pt x="16409" y="17353"/>
                </a:cubicBezTo>
                <a:cubicBezTo>
                  <a:pt x="16362" y="17417"/>
                  <a:pt x="16312" y="17472"/>
                  <a:pt x="16259" y="17524"/>
                </a:cubicBezTo>
                <a:cubicBezTo>
                  <a:pt x="16918" y="17780"/>
                  <a:pt x="17260" y="19109"/>
                  <a:pt x="17408" y="19685"/>
                </a:cubicBezTo>
                <a:cubicBezTo>
                  <a:pt x="17521" y="20120"/>
                  <a:pt x="17610" y="20558"/>
                  <a:pt x="17709" y="20995"/>
                </a:cubicBezTo>
                <a:lnTo>
                  <a:pt x="17855" y="21600"/>
                </a:lnTo>
                <a:lnTo>
                  <a:pt x="17682" y="21600"/>
                </a:lnTo>
                <a:lnTo>
                  <a:pt x="17660" y="21534"/>
                </a:lnTo>
                <a:cubicBezTo>
                  <a:pt x="17461" y="20994"/>
                  <a:pt x="17225" y="20466"/>
                  <a:pt x="16997" y="19954"/>
                </a:cubicBezTo>
                <a:cubicBezTo>
                  <a:pt x="16712" y="19313"/>
                  <a:pt x="16416" y="18653"/>
                  <a:pt x="16194" y="17970"/>
                </a:cubicBezTo>
                <a:cubicBezTo>
                  <a:pt x="16186" y="17948"/>
                  <a:pt x="16180" y="17925"/>
                  <a:pt x="16174" y="17902"/>
                </a:cubicBezTo>
                <a:cubicBezTo>
                  <a:pt x="16184" y="18806"/>
                  <a:pt x="16814" y="19863"/>
                  <a:pt x="17126" y="20640"/>
                </a:cubicBezTo>
                <a:lnTo>
                  <a:pt x="17511" y="21600"/>
                </a:lnTo>
                <a:lnTo>
                  <a:pt x="17284" y="21600"/>
                </a:lnTo>
                <a:lnTo>
                  <a:pt x="16650" y="20018"/>
                </a:lnTo>
                <a:cubicBezTo>
                  <a:pt x="16436" y="19485"/>
                  <a:pt x="16132" y="18919"/>
                  <a:pt x="16004" y="18331"/>
                </a:cubicBezTo>
                <a:cubicBezTo>
                  <a:pt x="15868" y="19160"/>
                  <a:pt x="15634" y="19951"/>
                  <a:pt x="15346" y="20722"/>
                </a:cubicBezTo>
                <a:lnTo>
                  <a:pt x="14988" y="21600"/>
                </a:lnTo>
                <a:lnTo>
                  <a:pt x="14733" y="21600"/>
                </a:lnTo>
                <a:lnTo>
                  <a:pt x="14884" y="21257"/>
                </a:lnTo>
                <a:cubicBezTo>
                  <a:pt x="15238" y="20417"/>
                  <a:pt x="15545" y="19561"/>
                  <a:pt x="15741" y="18660"/>
                </a:cubicBezTo>
                <a:lnTo>
                  <a:pt x="15444" y="19335"/>
                </a:lnTo>
                <a:cubicBezTo>
                  <a:pt x="15215" y="19856"/>
                  <a:pt x="14980" y="20395"/>
                  <a:pt x="14834" y="20956"/>
                </a:cubicBezTo>
                <a:cubicBezTo>
                  <a:pt x="14807" y="21061"/>
                  <a:pt x="14783" y="21168"/>
                  <a:pt x="14758" y="21273"/>
                </a:cubicBezTo>
                <a:lnTo>
                  <a:pt x="14678" y="21600"/>
                </a:lnTo>
                <a:lnTo>
                  <a:pt x="14583" y="21600"/>
                </a:lnTo>
                <a:lnTo>
                  <a:pt x="14670" y="21251"/>
                </a:lnTo>
                <a:cubicBezTo>
                  <a:pt x="14695" y="21142"/>
                  <a:pt x="14718" y="21036"/>
                  <a:pt x="14747" y="20929"/>
                </a:cubicBezTo>
                <a:cubicBezTo>
                  <a:pt x="14895" y="20359"/>
                  <a:pt x="15133" y="19817"/>
                  <a:pt x="15363" y="19292"/>
                </a:cubicBezTo>
                <a:lnTo>
                  <a:pt x="15490" y="19003"/>
                </a:lnTo>
                <a:cubicBezTo>
                  <a:pt x="15101" y="19585"/>
                  <a:pt x="14823" y="20223"/>
                  <a:pt x="14675" y="20942"/>
                </a:cubicBezTo>
                <a:cubicBezTo>
                  <a:pt x="14650" y="21064"/>
                  <a:pt x="14629" y="21186"/>
                  <a:pt x="14611" y="21309"/>
                </a:cubicBezTo>
                <a:lnTo>
                  <a:pt x="14573" y="21600"/>
                </a:lnTo>
                <a:lnTo>
                  <a:pt x="14379" y="21600"/>
                </a:lnTo>
                <a:lnTo>
                  <a:pt x="14390" y="21511"/>
                </a:lnTo>
                <a:cubicBezTo>
                  <a:pt x="14438" y="21090"/>
                  <a:pt x="14492" y="20670"/>
                  <a:pt x="14614" y="20261"/>
                </a:cubicBezTo>
                <a:cubicBezTo>
                  <a:pt x="14750" y="19810"/>
                  <a:pt x="14941" y="19395"/>
                  <a:pt x="15176" y="19008"/>
                </a:cubicBezTo>
                <a:cubicBezTo>
                  <a:pt x="14698" y="19430"/>
                  <a:pt x="14177" y="19808"/>
                  <a:pt x="13742" y="20284"/>
                </a:cubicBezTo>
                <a:cubicBezTo>
                  <a:pt x="13525" y="20521"/>
                  <a:pt x="13319" y="20769"/>
                  <a:pt x="13120" y="21023"/>
                </a:cubicBezTo>
                <a:lnTo>
                  <a:pt x="12688" y="21600"/>
                </a:lnTo>
                <a:lnTo>
                  <a:pt x="12361" y="21600"/>
                </a:lnTo>
                <a:lnTo>
                  <a:pt x="12802" y="21003"/>
                </a:lnTo>
                <a:cubicBezTo>
                  <a:pt x="12986" y="20760"/>
                  <a:pt x="13174" y="20522"/>
                  <a:pt x="13371" y="20291"/>
                </a:cubicBezTo>
                <a:cubicBezTo>
                  <a:pt x="14095" y="19445"/>
                  <a:pt x="15122" y="18870"/>
                  <a:pt x="15786" y="17971"/>
                </a:cubicBezTo>
                <a:cubicBezTo>
                  <a:pt x="15489" y="18249"/>
                  <a:pt x="15176" y="18508"/>
                  <a:pt x="14867" y="18757"/>
                </a:cubicBezTo>
                <a:cubicBezTo>
                  <a:pt x="14487" y="19066"/>
                  <a:pt x="14092" y="19385"/>
                  <a:pt x="13742" y="19743"/>
                </a:cubicBezTo>
                <a:cubicBezTo>
                  <a:pt x="13454" y="20038"/>
                  <a:pt x="13192" y="20359"/>
                  <a:pt x="12948" y="20696"/>
                </a:cubicBezTo>
                <a:lnTo>
                  <a:pt x="12351" y="21600"/>
                </a:lnTo>
                <a:lnTo>
                  <a:pt x="12242" y="21600"/>
                </a:lnTo>
                <a:lnTo>
                  <a:pt x="12868" y="20650"/>
                </a:lnTo>
                <a:cubicBezTo>
                  <a:pt x="13118" y="20305"/>
                  <a:pt x="13385" y="19975"/>
                  <a:pt x="13681" y="19674"/>
                </a:cubicBezTo>
                <a:cubicBezTo>
                  <a:pt x="14035" y="19314"/>
                  <a:pt x="14432" y="18992"/>
                  <a:pt x="14814" y="18682"/>
                </a:cubicBezTo>
                <a:cubicBezTo>
                  <a:pt x="15125" y="18429"/>
                  <a:pt x="15443" y="18169"/>
                  <a:pt x="15741" y="17887"/>
                </a:cubicBezTo>
                <a:cubicBezTo>
                  <a:pt x="15384" y="18054"/>
                  <a:pt x="14996" y="18146"/>
                  <a:pt x="14616" y="18390"/>
                </a:cubicBezTo>
                <a:cubicBezTo>
                  <a:pt x="13772" y="18930"/>
                  <a:pt x="13162" y="19799"/>
                  <a:pt x="12650" y="20749"/>
                </a:cubicBezTo>
                <a:lnTo>
                  <a:pt x="12224" y="21600"/>
                </a:lnTo>
                <a:lnTo>
                  <a:pt x="11960" y="21600"/>
                </a:lnTo>
                <a:lnTo>
                  <a:pt x="12420" y="20659"/>
                </a:lnTo>
                <a:cubicBezTo>
                  <a:pt x="12852" y="19842"/>
                  <a:pt x="13350" y="19076"/>
                  <a:pt x="14002" y="18500"/>
                </a:cubicBezTo>
                <a:cubicBezTo>
                  <a:pt x="14578" y="17991"/>
                  <a:pt x="15280" y="17965"/>
                  <a:pt x="15865" y="17556"/>
                </a:cubicBezTo>
                <a:cubicBezTo>
                  <a:pt x="16600" y="17038"/>
                  <a:pt x="17097" y="15867"/>
                  <a:pt x="17463" y="14995"/>
                </a:cubicBezTo>
                <a:cubicBezTo>
                  <a:pt x="16873" y="14936"/>
                  <a:pt x="16281" y="14908"/>
                  <a:pt x="15691" y="14912"/>
                </a:cubicBezTo>
                <a:cubicBezTo>
                  <a:pt x="15507" y="15435"/>
                  <a:pt x="15246" y="15898"/>
                  <a:pt x="14896" y="16312"/>
                </a:cubicBezTo>
                <a:cubicBezTo>
                  <a:pt x="14797" y="16944"/>
                  <a:pt x="14249" y="17310"/>
                  <a:pt x="13812" y="17691"/>
                </a:cubicBezTo>
                <a:cubicBezTo>
                  <a:pt x="13131" y="18285"/>
                  <a:pt x="12421" y="18836"/>
                  <a:pt x="11690" y="19357"/>
                </a:cubicBezTo>
                <a:cubicBezTo>
                  <a:pt x="11600" y="19423"/>
                  <a:pt x="11474" y="19185"/>
                  <a:pt x="11545" y="19108"/>
                </a:cubicBezTo>
                <a:cubicBezTo>
                  <a:pt x="12221" y="18366"/>
                  <a:pt x="12781" y="17531"/>
                  <a:pt x="13434" y="16771"/>
                </a:cubicBezTo>
                <a:cubicBezTo>
                  <a:pt x="13804" y="16340"/>
                  <a:pt x="14207" y="16054"/>
                  <a:pt x="14760" y="16028"/>
                </a:cubicBezTo>
                <a:cubicBezTo>
                  <a:pt x="14763" y="16027"/>
                  <a:pt x="14765" y="16030"/>
                  <a:pt x="14768" y="16030"/>
                </a:cubicBezTo>
                <a:cubicBezTo>
                  <a:pt x="15041" y="15694"/>
                  <a:pt x="15259" y="15324"/>
                  <a:pt x="15424" y="14915"/>
                </a:cubicBezTo>
                <a:cubicBezTo>
                  <a:pt x="14262" y="14942"/>
                  <a:pt x="13105" y="15094"/>
                  <a:pt x="11974" y="15385"/>
                </a:cubicBezTo>
                <a:cubicBezTo>
                  <a:pt x="11977" y="15402"/>
                  <a:pt x="11978" y="15420"/>
                  <a:pt x="11971" y="15430"/>
                </a:cubicBezTo>
                <a:cubicBezTo>
                  <a:pt x="11731" y="15781"/>
                  <a:pt x="11511" y="16147"/>
                  <a:pt x="11346" y="16547"/>
                </a:cubicBezTo>
                <a:cubicBezTo>
                  <a:pt x="11268" y="16738"/>
                  <a:pt x="11231" y="17017"/>
                  <a:pt x="11133" y="17216"/>
                </a:cubicBezTo>
                <a:cubicBezTo>
                  <a:pt x="11091" y="18411"/>
                  <a:pt x="10770" y="19772"/>
                  <a:pt x="10252" y="20982"/>
                </a:cubicBezTo>
                <a:lnTo>
                  <a:pt x="9960" y="21600"/>
                </a:lnTo>
                <a:lnTo>
                  <a:pt x="9681" y="21600"/>
                </a:lnTo>
                <a:lnTo>
                  <a:pt x="9939" y="21093"/>
                </a:lnTo>
                <a:cubicBezTo>
                  <a:pt x="10472" y="19961"/>
                  <a:pt x="10834" y="18655"/>
                  <a:pt x="10946" y="17471"/>
                </a:cubicBezTo>
                <a:cubicBezTo>
                  <a:pt x="10940" y="17493"/>
                  <a:pt x="10934" y="17518"/>
                  <a:pt x="10928" y="17540"/>
                </a:cubicBezTo>
                <a:cubicBezTo>
                  <a:pt x="10909" y="17615"/>
                  <a:pt x="10887" y="17689"/>
                  <a:pt x="10865" y="17779"/>
                </a:cubicBezTo>
                <a:cubicBezTo>
                  <a:pt x="10758" y="18190"/>
                  <a:pt x="10646" y="18614"/>
                  <a:pt x="10501" y="19021"/>
                </a:cubicBezTo>
                <a:cubicBezTo>
                  <a:pt x="10467" y="19117"/>
                  <a:pt x="10431" y="19210"/>
                  <a:pt x="10396" y="19306"/>
                </a:cubicBezTo>
                <a:cubicBezTo>
                  <a:pt x="10339" y="19458"/>
                  <a:pt x="10278" y="19615"/>
                  <a:pt x="10229" y="19772"/>
                </a:cubicBezTo>
                <a:cubicBezTo>
                  <a:pt x="10191" y="19890"/>
                  <a:pt x="10158" y="20011"/>
                  <a:pt x="10126" y="20130"/>
                </a:cubicBezTo>
                <a:cubicBezTo>
                  <a:pt x="10101" y="20224"/>
                  <a:pt x="10076" y="20317"/>
                  <a:pt x="10048" y="20408"/>
                </a:cubicBezTo>
                <a:cubicBezTo>
                  <a:pt x="9946" y="20750"/>
                  <a:pt x="9812" y="21082"/>
                  <a:pt x="9684" y="21406"/>
                </a:cubicBezTo>
                <a:lnTo>
                  <a:pt x="9600" y="21600"/>
                </a:lnTo>
                <a:lnTo>
                  <a:pt x="9496" y="21600"/>
                </a:lnTo>
                <a:lnTo>
                  <a:pt x="9599" y="21364"/>
                </a:lnTo>
                <a:cubicBezTo>
                  <a:pt x="9728" y="21043"/>
                  <a:pt x="9860" y="20712"/>
                  <a:pt x="9961" y="20375"/>
                </a:cubicBezTo>
                <a:cubicBezTo>
                  <a:pt x="9987" y="20283"/>
                  <a:pt x="10013" y="20192"/>
                  <a:pt x="10038" y="20099"/>
                </a:cubicBezTo>
                <a:cubicBezTo>
                  <a:pt x="10069" y="19980"/>
                  <a:pt x="10104" y="19857"/>
                  <a:pt x="10141" y="19738"/>
                </a:cubicBezTo>
                <a:cubicBezTo>
                  <a:pt x="10191" y="19579"/>
                  <a:pt x="10251" y="19419"/>
                  <a:pt x="10309" y="19267"/>
                </a:cubicBezTo>
                <a:cubicBezTo>
                  <a:pt x="10345" y="19173"/>
                  <a:pt x="10379" y="19081"/>
                  <a:pt x="10414" y="18985"/>
                </a:cubicBezTo>
                <a:cubicBezTo>
                  <a:pt x="10557" y="18583"/>
                  <a:pt x="10667" y="18162"/>
                  <a:pt x="10775" y="17752"/>
                </a:cubicBezTo>
                <a:cubicBezTo>
                  <a:pt x="10799" y="17663"/>
                  <a:pt x="10819" y="17588"/>
                  <a:pt x="10838" y="17513"/>
                </a:cubicBezTo>
                <a:cubicBezTo>
                  <a:pt x="10841" y="17502"/>
                  <a:pt x="10846" y="17490"/>
                  <a:pt x="10848" y="17478"/>
                </a:cubicBezTo>
                <a:cubicBezTo>
                  <a:pt x="10509" y="17903"/>
                  <a:pt x="10232" y="18443"/>
                  <a:pt x="9958" y="19196"/>
                </a:cubicBezTo>
                <a:cubicBezTo>
                  <a:pt x="9697" y="19914"/>
                  <a:pt x="9497" y="20657"/>
                  <a:pt x="9359" y="21413"/>
                </a:cubicBezTo>
                <a:lnTo>
                  <a:pt x="9330" y="21600"/>
                </a:lnTo>
                <a:lnTo>
                  <a:pt x="9084" y="21600"/>
                </a:lnTo>
                <a:lnTo>
                  <a:pt x="9088" y="21554"/>
                </a:lnTo>
                <a:cubicBezTo>
                  <a:pt x="9215" y="20408"/>
                  <a:pt x="9406" y="19252"/>
                  <a:pt x="9875" y="18222"/>
                </a:cubicBezTo>
                <a:cubicBezTo>
                  <a:pt x="10159" y="17601"/>
                  <a:pt x="10630" y="17445"/>
                  <a:pt x="10978" y="16938"/>
                </a:cubicBezTo>
                <a:cubicBezTo>
                  <a:pt x="11137" y="16704"/>
                  <a:pt x="11189" y="16295"/>
                  <a:pt x="11321" y="16023"/>
                </a:cubicBezTo>
                <a:cubicBezTo>
                  <a:pt x="11413" y="15833"/>
                  <a:pt x="11517" y="15654"/>
                  <a:pt x="11629" y="15477"/>
                </a:cubicBezTo>
                <a:cubicBezTo>
                  <a:pt x="10445" y="15811"/>
                  <a:pt x="9289" y="16298"/>
                  <a:pt x="8182" y="16954"/>
                </a:cubicBezTo>
                <a:lnTo>
                  <a:pt x="7955" y="17093"/>
                </a:lnTo>
                <a:cubicBezTo>
                  <a:pt x="8127" y="17712"/>
                  <a:pt x="8273" y="18322"/>
                  <a:pt x="8244" y="18973"/>
                </a:cubicBezTo>
                <a:cubicBezTo>
                  <a:pt x="8207" y="19792"/>
                  <a:pt x="8025" y="20618"/>
                  <a:pt x="7878" y="21422"/>
                </a:cubicBezTo>
                <a:cubicBezTo>
                  <a:pt x="7854" y="21551"/>
                  <a:pt x="7716" y="21344"/>
                  <a:pt x="7705" y="21302"/>
                </a:cubicBezTo>
                <a:cubicBezTo>
                  <a:pt x="7347" y="20024"/>
                  <a:pt x="7002" y="18616"/>
                  <a:pt x="7517" y="17374"/>
                </a:cubicBezTo>
                <a:cubicBezTo>
                  <a:pt x="6858" y="17812"/>
                  <a:pt x="6230" y="18301"/>
                  <a:pt x="5635" y="18836"/>
                </a:cubicBezTo>
                <a:cubicBezTo>
                  <a:pt x="5608" y="19280"/>
                  <a:pt x="5719" y="19749"/>
                  <a:pt x="5715" y="20176"/>
                </a:cubicBezTo>
                <a:cubicBezTo>
                  <a:pt x="6140" y="20168"/>
                  <a:pt x="6574" y="20688"/>
                  <a:pt x="6932" y="21289"/>
                </a:cubicBezTo>
                <a:lnTo>
                  <a:pt x="7103" y="21600"/>
                </a:lnTo>
                <a:lnTo>
                  <a:pt x="7021" y="21600"/>
                </a:lnTo>
                <a:lnTo>
                  <a:pt x="7012" y="21584"/>
                </a:lnTo>
                <a:cubicBezTo>
                  <a:pt x="6700" y="21093"/>
                  <a:pt x="6236" y="20569"/>
                  <a:pt x="5912" y="20453"/>
                </a:cubicBezTo>
                <a:cubicBezTo>
                  <a:pt x="6052" y="20553"/>
                  <a:pt x="6179" y="20656"/>
                  <a:pt x="6292" y="20769"/>
                </a:cubicBezTo>
                <a:cubicBezTo>
                  <a:pt x="6353" y="20829"/>
                  <a:pt x="6411" y="20893"/>
                  <a:pt x="6467" y="20959"/>
                </a:cubicBezTo>
                <a:cubicBezTo>
                  <a:pt x="6566" y="21077"/>
                  <a:pt x="6648" y="21207"/>
                  <a:pt x="6737" y="21351"/>
                </a:cubicBezTo>
                <a:lnTo>
                  <a:pt x="6782" y="21421"/>
                </a:lnTo>
                <a:lnTo>
                  <a:pt x="6893" y="21600"/>
                </a:lnTo>
                <a:lnTo>
                  <a:pt x="6782" y="21600"/>
                </a:lnTo>
                <a:lnTo>
                  <a:pt x="6705" y="21474"/>
                </a:lnTo>
                <a:lnTo>
                  <a:pt x="6660" y="21404"/>
                </a:lnTo>
                <a:cubicBezTo>
                  <a:pt x="6571" y="21263"/>
                  <a:pt x="6490" y="21137"/>
                  <a:pt x="6396" y="21024"/>
                </a:cubicBezTo>
                <a:cubicBezTo>
                  <a:pt x="6269" y="20869"/>
                  <a:pt x="6124" y="20732"/>
                  <a:pt x="5954" y="20603"/>
                </a:cubicBezTo>
                <a:cubicBezTo>
                  <a:pt x="6192" y="20889"/>
                  <a:pt x="6405" y="21197"/>
                  <a:pt x="6614" y="21500"/>
                </a:cubicBezTo>
                <a:lnTo>
                  <a:pt x="6685" y="21600"/>
                </a:lnTo>
                <a:lnTo>
                  <a:pt x="6572" y="21600"/>
                </a:lnTo>
                <a:lnTo>
                  <a:pt x="6543" y="21559"/>
                </a:lnTo>
                <a:cubicBezTo>
                  <a:pt x="6319" y="21235"/>
                  <a:pt x="6088" y="20905"/>
                  <a:pt x="5832" y="20605"/>
                </a:cubicBezTo>
                <a:cubicBezTo>
                  <a:pt x="5934" y="20835"/>
                  <a:pt x="6072" y="21072"/>
                  <a:pt x="6224" y="21295"/>
                </a:cubicBezTo>
                <a:lnTo>
                  <a:pt x="6448" y="21600"/>
                </a:lnTo>
                <a:lnTo>
                  <a:pt x="6293" y="21600"/>
                </a:lnTo>
                <a:lnTo>
                  <a:pt x="6068" y="21296"/>
                </a:lnTo>
                <a:cubicBezTo>
                  <a:pt x="6008" y="21203"/>
                  <a:pt x="5731" y="20551"/>
                  <a:pt x="5788" y="20742"/>
                </a:cubicBezTo>
                <a:cubicBezTo>
                  <a:pt x="5856" y="20980"/>
                  <a:pt x="5936" y="21217"/>
                  <a:pt x="6007" y="21459"/>
                </a:cubicBezTo>
                <a:lnTo>
                  <a:pt x="6045" y="21600"/>
                </a:lnTo>
                <a:lnTo>
                  <a:pt x="5924" y="21600"/>
                </a:lnTo>
                <a:lnTo>
                  <a:pt x="5917" y="21566"/>
                </a:lnTo>
                <a:cubicBezTo>
                  <a:pt x="5844" y="21254"/>
                  <a:pt x="5755" y="20947"/>
                  <a:pt x="5681" y="20634"/>
                </a:cubicBezTo>
                <a:cubicBezTo>
                  <a:pt x="5655" y="20847"/>
                  <a:pt x="5688" y="21072"/>
                  <a:pt x="5723" y="21290"/>
                </a:cubicBezTo>
                <a:lnTo>
                  <a:pt x="5734" y="21349"/>
                </a:lnTo>
                <a:lnTo>
                  <a:pt x="5766" y="21600"/>
                </a:lnTo>
                <a:lnTo>
                  <a:pt x="5675" y="21600"/>
                </a:lnTo>
                <a:lnTo>
                  <a:pt x="5644" y="21367"/>
                </a:lnTo>
                <a:lnTo>
                  <a:pt x="5634" y="21309"/>
                </a:lnTo>
                <a:cubicBezTo>
                  <a:pt x="5613" y="21178"/>
                  <a:pt x="5590" y="21045"/>
                  <a:pt x="5581" y="20912"/>
                </a:cubicBezTo>
                <a:lnTo>
                  <a:pt x="5524" y="21600"/>
                </a:lnTo>
                <a:lnTo>
                  <a:pt x="5434" y="21600"/>
                </a:lnTo>
                <a:lnTo>
                  <a:pt x="5510" y="20799"/>
                </a:lnTo>
                <a:cubicBezTo>
                  <a:pt x="5442" y="20904"/>
                  <a:pt x="5372" y="21012"/>
                  <a:pt x="5328" y="21152"/>
                </a:cubicBezTo>
                <a:cubicBezTo>
                  <a:pt x="5289" y="21278"/>
                  <a:pt x="5267" y="21413"/>
                  <a:pt x="5259" y="21554"/>
                </a:cubicBezTo>
                <a:cubicBezTo>
                  <a:pt x="5259" y="21569"/>
                  <a:pt x="5259" y="21585"/>
                  <a:pt x="5259" y="21600"/>
                </a:cubicBezTo>
                <a:lnTo>
                  <a:pt x="5117" y="21600"/>
                </a:lnTo>
                <a:lnTo>
                  <a:pt x="5139" y="21180"/>
                </a:lnTo>
                <a:cubicBezTo>
                  <a:pt x="5161" y="21021"/>
                  <a:pt x="5196" y="20861"/>
                  <a:pt x="5251" y="20700"/>
                </a:cubicBezTo>
                <a:cubicBezTo>
                  <a:pt x="5368" y="20357"/>
                  <a:pt x="5465" y="20140"/>
                  <a:pt x="5457" y="19737"/>
                </a:cubicBezTo>
                <a:cubicBezTo>
                  <a:pt x="5453" y="19487"/>
                  <a:pt x="5450" y="19247"/>
                  <a:pt x="5457" y="19003"/>
                </a:cubicBezTo>
                <a:cubicBezTo>
                  <a:pt x="4775" y="19633"/>
                  <a:pt x="4138" y="20318"/>
                  <a:pt x="3551" y="21051"/>
                </a:cubicBezTo>
                <a:cubicBezTo>
                  <a:pt x="3553" y="21061"/>
                  <a:pt x="3556" y="21070"/>
                  <a:pt x="3555" y="21077"/>
                </a:cubicBezTo>
                <a:cubicBezTo>
                  <a:pt x="3537" y="21244"/>
                  <a:pt x="3528" y="21411"/>
                  <a:pt x="3526" y="21577"/>
                </a:cubicBezTo>
                <a:cubicBezTo>
                  <a:pt x="3526" y="21585"/>
                  <a:pt x="3527" y="21592"/>
                  <a:pt x="3527" y="21600"/>
                </a:cubicBezTo>
                <a:lnTo>
                  <a:pt x="3350" y="21600"/>
                </a:lnTo>
                <a:cubicBezTo>
                  <a:pt x="3349" y="21503"/>
                  <a:pt x="3348" y="21407"/>
                  <a:pt x="3347" y="21310"/>
                </a:cubicBezTo>
                <a:lnTo>
                  <a:pt x="3128" y="21600"/>
                </a:lnTo>
                <a:lnTo>
                  <a:pt x="2795" y="21600"/>
                </a:lnTo>
                <a:lnTo>
                  <a:pt x="2812" y="21575"/>
                </a:lnTo>
                <a:cubicBezTo>
                  <a:pt x="3289" y="20923"/>
                  <a:pt x="3802" y="20301"/>
                  <a:pt x="4348" y="19714"/>
                </a:cubicBezTo>
                <a:cubicBezTo>
                  <a:pt x="3969" y="19694"/>
                  <a:pt x="3574" y="19756"/>
                  <a:pt x="3225" y="19692"/>
                </a:cubicBezTo>
                <a:cubicBezTo>
                  <a:pt x="3216" y="19697"/>
                  <a:pt x="3204" y="19701"/>
                  <a:pt x="3194" y="19706"/>
                </a:cubicBezTo>
                <a:cubicBezTo>
                  <a:pt x="3203" y="19724"/>
                  <a:pt x="3211" y="19742"/>
                  <a:pt x="3211" y="19754"/>
                </a:cubicBezTo>
                <a:cubicBezTo>
                  <a:pt x="3273" y="20834"/>
                  <a:pt x="1469" y="21309"/>
                  <a:pt x="770" y="21560"/>
                </a:cubicBezTo>
                <a:cubicBezTo>
                  <a:pt x="705" y="21584"/>
                  <a:pt x="578" y="21381"/>
                  <a:pt x="615" y="21325"/>
                </a:cubicBezTo>
                <a:cubicBezTo>
                  <a:pt x="1123" y="20560"/>
                  <a:pt x="1804" y="20087"/>
                  <a:pt x="2559" y="19697"/>
                </a:cubicBezTo>
                <a:cubicBezTo>
                  <a:pt x="1837" y="19502"/>
                  <a:pt x="1072" y="18774"/>
                  <a:pt x="565" y="18423"/>
                </a:cubicBezTo>
                <a:cubicBezTo>
                  <a:pt x="340" y="18267"/>
                  <a:pt x="153" y="18123"/>
                  <a:pt x="14" y="17945"/>
                </a:cubicBezTo>
                <a:lnTo>
                  <a:pt x="0" y="17921"/>
                </a:lnTo>
                <a:lnTo>
                  <a:pt x="0" y="17365"/>
                </a:lnTo>
                <a:lnTo>
                  <a:pt x="510" y="17702"/>
                </a:lnTo>
                <a:cubicBezTo>
                  <a:pt x="1211" y="18139"/>
                  <a:pt x="1935" y="18536"/>
                  <a:pt x="2613" y="19014"/>
                </a:cubicBezTo>
                <a:cubicBezTo>
                  <a:pt x="2769" y="19123"/>
                  <a:pt x="2966" y="19355"/>
                  <a:pt x="3142" y="19431"/>
                </a:cubicBezTo>
                <a:cubicBezTo>
                  <a:pt x="3143" y="19433"/>
                  <a:pt x="3146" y="19433"/>
                  <a:pt x="3147" y="19434"/>
                </a:cubicBezTo>
                <a:cubicBezTo>
                  <a:pt x="3157" y="19438"/>
                  <a:pt x="3165" y="19444"/>
                  <a:pt x="3174" y="19446"/>
                </a:cubicBezTo>
                <a:cubicBezTo>
                  <a:pt x="3533" y="19563"/>
                  <a:pt x="4113" y="19410"/>
                  <a:pt x="4521" y="19500"/>
                </a:cubicBezTo>
                <a:cubicBezTo>
                  <a:pt x="4528" y="19501"/>
                  <a:pt x="4537" y="19506"/>
                  <a:pt x="4545" y="19512"/>
                </a:cubicBezTo>
                <a:cubicBezTo>
                  <a:pt x="5265" y="18762"/>
                  <a:pt x="6042" y="18080"/>
                  <a:pt x="6873" y="17480"/>
                </a:cubicBezTo>
                <a:cubicBezTo>
                  <a:pt x="6275" y="17473"/>
                  <a:pt x="5656" y="17652"/>
                  <a:pt x="5044" y="17638"/>
                </a:cubicBezTo>
                <a:cubicBezTo>
                  <a:pt x="4099" y="17617"/>
                  <a:pt x="3169" y="17472"/>
                  <a:pt x="2250" y="17237"/>
                </a:cubicBezTo>
                <a:cubicBezTo>
                  <a:pt x="2207" y="17226"/>
                  <a:pt x="2054" y="17003"/>
                  <a:pt x="2116" y="16986"/>
                </a:cubicBezTo>
                <a:cubicBezTo>
                  <a:pt x="2839" y="16786"/>
                  <a:pt x="3611" y="16777"/>
                  <a:pt x="4353" y="16734"/>
                </a:cubicBezTo>
                <a:cubicBezTo>
                  <a:pt x="5048" y="16696"/>
                  <a:pt x="5667" y="16732"/>
                  <a:pt x="6279" y="17015"/>
                </a:cubicBezTo>
                <a:cubicBezTo>
                  <a:pt x="6072" y="16762"/>
                  <a:pt x="5866" y="16504"/>
                  <a:pt x="5665" y="16242"/>
                </a:cubicBezTo>
                <a:cubicBezTo>
                  <a:pt x="5523" y="16059"/>
                  <a:pt x="5363" y="15897"/>
                  <a:pt x="5354" y="15649"/>
                </a:cubicBezTo>
                <a:cubicBezTo>
                  <a:pt x="5353" y="15631"/>
                  <a:pt x="5366" y="15610"/>
                  <a:pt x="5384" y="15611"/>
                </a:cubicBezTo>
                <a:cubicBezTo>
                  <a:pt x="5728" y="15616"/>
                  <a:pt x="6142" y="16061"/>
                  <a:pt x="6338" y="16340"/>
                </a:cubicBezTo>
                <a:cubicBezTo>
                  <a:pt x="6516" y="16593"/>
                  <a:pt x="6626" y="16891"/>
                  <a:pt x="6614" y="17204"/>
                </a:cubicBezTo>
                <a:cubicBezTo>
                  <a:pt x="6618" y="17208"/>
                  <a:pt x="6623" y="17215"/>
                  <a:pt x="6627" y="17222"/>
                </a:cubicBezTo>
                <a:cubicBezTo>
                  <a:pt x="6796" y="17218"/>
                  <a:pt x="6967" y="17227"/>
                  <a:pt x="7141" y="17259"/>
                </a:cubicBezTo>
                <a:cubicBezTo>
                  <a:pt x="7150" y="17261"/>
                  <a:pt x="7157" y="17265"/>
                  <a:pt x="7165" y="17271"/>
                </a:cubicBezTo>
                <a:cubicBezTo>
                  <a:pt x="7450" y="17074"/>
                  <a:pt x="7743" y="16885"/>
                  <a:pt x="8039" y="16708"/>
                </a:cubicBezTo>
                <a:cubicBezTo>
                  <a:pt x="8333" y="16534"/>
                  <a:pt x="8632" y="16373"/>
                  <a:pt x="8932" y="16222"/>
                </a:cubicBezTo>
                <a:cubicBezTo>
                  <a:pt x="7577" y="16235"/>
                  <a:pt x="6311" y="15738"/>
                  <a:pt x="5273" y="14787"/>
                </a:cubicBezTo>
                <a:cubicBezTo>
                  <a:pt x="5250" y="14767"/>
                  <a:pt x="5106" y="14553"/>
                  <a:pt x="5192" y="14551"/>
                </a:cubicBezTo>
                <a:cubicBezTo>
                  <a:pt x="6611" y="14518"/>
                  <a:pt x="8159" y="14711"/>
                  <a:pt x="9096" y="15988"/>
                </a:cubicBezTo>
                <a:cubicBezTo>
                  <a:pt x="9108" y="16002"/>
                  <a:pt x="9115" y="16018"/>
                  <a:pt x="9122" y="16034"/>
                </a:cubicBezTo>
                <a:cubicBezTo>
                  <a:pt x="9137" y="16057"/>
                  <a:pt x="9150" y="16084"/>
                  <a:pt x="9161" y="16108"/>
                </a:cubicBezTo>
                <a:cubicBezTo>
                  <a:pt x="9934" y="15736"/>
                  <a:pt x="10730" y="15439"/>
                  <a:pt x="11538" y="15214"/>
                </a:cubicBezTo>
                <a:cubicBezTo>
                  <a:pt x="11241" y="14906"/>
                  <a:pt x="10906" y="14553"/>
                  <a:pt x="10521" y="14482"/>
                </a:cubicBezTo>
                <a:cubicBezTo>
                  <a:pt x="10066" y="14397"/>
                  <a:pt x="9565" y="14540"/>
                  <a:pt x="9084" y="14425"/>
                </a:cubicBezTo>
                <a:cubicBezTo>
                  <a:pt x="8167" y="14206"/>
                  <a:pt x="7234" y="13765"/>
                  <a:pt x="6398" y="13314"/>
                </a:cubicBezTo>
                <a:cubicBezTo>
                  <a:pt x="6359" y="13292"/>
                  <a:pt x="6200" y="13072"/>
                  <a:pt x="6303" y="13061"/>
                </a:cubicBezTo>
                <a:cubicBezTo>
                  <a:pt x="7847" y="12895"/>
                  <a:pt x="9257" y="12968"/>
                  <a:pt x="10442" y="14076"/>
                </a:cubicBezTo>
                <a:lnTo>
                  <a:pt x="9312" y="11519"/>
                </a:lnTo>
                <a:cubicBezTo>
                  <a:pt x="9293" y="11475"/>
                  <a:pt x="9264" y="11356"/>
                  <a:pt x="9345" y="11420"/>
                </a:cubicBezTo>
                <a:cubicBezTo>
                  <a:pt x="9811" y="11794"/>
                  <a:pt x="10148" y="12309"/>
                  <a:pt x="10434" y="12850"/>
                </a:cubicBezTo>
                <a:cubicBezTo>
                  <a:pt x="10685" y="13322"/>
                  <a:pt x="10722" y="13713"/>
                  <a:pt x="10627" y="14212"/>
                </a:cubicBezTo>
                <a:cubicBezTo>
                  <a:pt x="10653" y="14221"/>
                  <a:pt x="10678" y="14229"/>
                  <a:pt x="10704" y="14241"/>
                </a:cubicBezTo>
                <a:cubicBezTo>
                  <a:pt x="11032" y="14403"/>
                  <a:pt x="11405" y="14879"/>
                  <a:pt x="11686" y="15172"/>
                </a:cubicBezTo>
                <a:cubicBezTo>
                  <a:pt x="12498" y="14954"/>
                  <a:pt x="13324" y="14809"/>
                  <a:pt x="14155" y="14728"/>
                </a:cubicBezTo>
                <a:lnTo>
                  <a:pt x="14153" y="14726"/>
                </a:lnTo>
                <a:cubicBezTo>
                  <a:pt x="13851" y="13761"/>
                  <a:pt x="12518" y="13648"/>
                  <a:pt x="11827" y="13061"/>
                </a:cubicBezTo>
                <a:cubicBezTo>
                  <a:pt x="11166" y="12502"/>
                  <a:pt x="10709" y="11717"/>
                  <a:pt x="10057" y="11141"/>
                </a:cubicBezTo>
                <a:cubicBezTo>
                  <a:pt x="9978" y="11071"/>
                  <a:pt x="9938" y="10848"/>
                  <a:pt x="10100" y="10902"/>
                </a:cubicBezTo>
                <a:cubicBezTo>
                  <a:pt x="11140" y="11240"/>
                  <a:pt x="12072" y="11801"/>
                  <a:pt x="12951" y="12484"/>
                </a:cubicBezTo>
                <a:cubicBezTo>
                  <a:pt x="13471" y="12887"/>
                  <a:pt x="13951" y="13318"/>
                  <a:pt x="14010" y="14043"/>
                </a:cubicBezTo>
                <a:cubicBezTo>
                  <a:pt x="14011" y="14058"/>
                  <a:pt x="14009" y="14069"/>
                  <a:pt x="14008" y="14080"/>
                </a:cubicBezTo>
                <a:cubicBezTo>
                  <a:pt x="14154" y="14233"/>
                  <a:pt x="14273" y="14425"/>
                  <a:pt x="14355" y="14684"/>
                </a:cubicBezTo>
                <a:cubicBezTo>
                  <a:pt x="14359" y="14694"/>
                  <a:pt x="14358" y="14701"/>
                  <a:pt x="14360" y="14711"/>
                </a:cubicBezTo>
                <a:cubicBezTo>
                  <a:pt x="15152" y="14645"/>
                  <a:pt x="15947" y="14639"/>
                  <a:pt x="16745" y="14688"/>
                </a:cubicBezTo>
                <a:cubicBezTo>
                  <a:pt x="16560" y="14347"/>
                  <a:pt x="16357" y="14015"/>
                  <a:pt x="16013" y="13838"/>
                </a:cubicBezTo>
                <a:cubicBezTo>
                  <a:pt x="16009" y="13837"/>
                  <a:pt x="16007" y="13832"/>
                  <a:pt x="16005" y="13830"/>
                </a:cubicBezTo>
                <a:cubicBezTo>
                  <a:pt x="14564" y="13523"/>
                  <a:pt x="13351" y="11575"/>
                  <a:pt x="12583" y="10403"/>
                </a:cubicBezTo>
                <a:cubicBezTo>
                  <a:pt x="12554" y="10358"/>
                  <a:pt x="12516" y="10185"/>
                  <a:pt x="12616" y="10258"/>
                </a:cubicBezTo>
                <a:cubicBezTo>
                  <a:pt x="13275" y="10755"/>
                  <a:pt x="13892" y="11299"/>
                  <a:pt x="14503" y="11862"/>
                </a:cubicBezTo>
                <a:cubicBezTo>
                  <a:pt x="14843" y="12178"/>
                  <a:pt x="15192" y="12490"/>
                  <a:pt x="15505" y="12840"/>
                </a:cubicBezTo>
                <a:cubicBezTo>
                  <a:pt x="15559" y="12900"/>
                  <a:pt x="15805" y="13265"/>
                  <a:pt x="15926" y="13399"/>
                </a:cubicBezTo>
                <a:cubicBezTo>
                  <a:pt x="15733" y="13143"/>
                  <a:pt x="15697" y="12083"/>
                  <a:pt x="15680" y="11846"/>
                </a:cubicBezTo>
                <a:cubicBezTo>
                  <a:pt x="15620" y="10999"/>
                  <a:pt x="15694" y="10170"/>
                  <a:pt x="15864" y="9343"/>
                </a:cubicBezTo>
                <a:cubicBezTo>
                  <a:pt x="15870" y="9312"/>
                  <a:pt x="15882" y="9302"/>
                  <a:pt x="15898" y="9305"/>
                </a:cubicBezTo>
                <a:close/>
                <a:moveTo>
                  <a:pt x="19353" y="6430"/>
                </a:moveTo>
                <a:cubicBezTo>
                  <a:pt x="19710" y="7332"/>
                  <a:pt x="20268" y="8210"/>
                  <a:pt x="21111" y="8637"/>
                </a:cubicBezTo>
                <a:cubicBezTo>
                  <a:pt x="21039" y="8565"/>
                  <a:pt x="20966" y="8493"/>
                  <a:pt x="20897" y="8416"/>
                </a:cubicBezTo>
                <a:cubicBezTo>
                  <a:pt x="20758" y="8260"/>
                  <a:pt x="20627" y="8093"/>
                  <a:pt x="20501" y="7932"/>
                </a:cubicBezTo>
                <a:cubicBezTo>
                  <a:pt x="20245" y="7605"/>
                  <a:pt x="19980" y="7266"/>
                  <a:pt x="19736" y="6919"/>
                </a:cubicBezTo>
                <a:lnTo>
                  <a:pt x="19697" y="6864"/>
                </a:lnTo>
                <a:cubicBezTo>
                  <a:pt x="19590" y="6713"/>
                  <a:pt x="19481" y="6558"/>
                  <a:pt x="19353" y="6430"/>
                </a:cubicBezTo>
                <a:close/>
                <a:moveTo>
                  <a:pt x="19315" y="6262"/>
                </a:moveTo>
                <a:cubicBezTo>
                  <a:pt x="19497" y="6414"/>
                  <a:pt x="19636" y="6610"/>
                  <a:pt x="19771" y="6803"/>
                </a:cubicBezTo>
                <a:lnTo>
                  <a:pt x="19811" y="6859"/>
                </a:lnTo>
                <a:cubicBezTo>
                  <a:pt x="20056" y="7204"/>
                  <a:pt x="20320" y="7542"/>
                  <a:pt x="20573" y="7868"/>
                </a:cubicBezTo>
                <a:cubicBezTo>
                  <a:pt x="20698" y="8028"/>
                  <a:pt x="20829" y="8193"/>
                  <a:pt x="20966" y="8348"/>
                </a:cubicBezTo>
                <a:cubicBezTo>
                  <a:pt x="21013" y="8398"/>
                  <a:pt x="21059" y="8446"/>
                  <a:pt x="21107" y="8495"/>
                </a:cubicBezTo>
                <a:cubicBezTo>
                  <a:pt x="20876" y="8082"/>
                  <a:pt x="20602" y="7690"/>
                  <a:pt x="20329" y="7313"/>
                </a:cubicBezTo>
                <a:cubicBezTo>
                  <a:pt x="20051" y="6929"/>
                  <a:pt x="19758" y="6453"/>
                  <a:pt x="19315" y="6262"/>
                </a:cubicBezTo>
                <a:close/>
                <a:moveTo>
                  <a:pt x="16991" y="6241"/>
                </a:moveTo>
                <a:cubicBezTo>
                  <a:pt x="16949" y="6325"/>
                  <a:pt x="16903" y="6413"/>
                  <a:pt x="16863" y="6524"/>
                </a:cubicBezTo>
                <a:cubicBezTo>
                  <a:pt x="16559" y="7340"/>
                  <a:pt x="16685" y="8164"/>
                  <a:pt x="16887" y="8952"/>
                </a:cubicBezTo>
                <a:cubicBezTo>
                  <a:pt x="16889" y="8907"/>
                  <a:pt x="16891" y="8862"/>
                  <a:pt x="16893" y="8818"/>
                </a:cubicBezTo>
                <a:cubicBezTo>
                  <a:pt x="16898" y="8679"/>
                  <a:pt x="16903" y="8538"/>
                  <a:pt x="16901" y="8398"/>
                </a:cubicBezTo>
                <a:cubicBezTo>
                  <a:pt x="16898" y="8306"/>
                  <a:pt x="16892" y="8215"/>
                  <a:pt x="16887" y="8125"/>
                </a:cubicBezTo>
                <a:cubicBezTo>
                  <a:pt x="16881" y="8034"/>
                  <a:pt x="16875" y="7943"/>
                  <a:pt x="16872" y="7850"/>
                </a:cubicBezTo>
                <a:cubicBezTo>
                  <a:pt x="16866" y="7541"/>
                  <a:pt x="16900" y="7225"/>
                  <a:pt x="16935" y="6920"/>
                </a:cubicBezTo>
                <a:cubicBezTo>
                  <a:pt x="16959" y="6696"/>
                  <a:pt x="16984" y="6468"/>
                  <a:pt x="16991" y="6241"/>
                </a:cubicBezTo>
                <a:close/>
                <a:moveTo>
                  <a:pt x="17081" y="6210"/>
                </a:moveTo>
                <a:cubicBezTo>
                  <a:pt x="17074" y="6449"/>
                  <a:pt x="17048" y="6689"/>
                  <a:pt x="17023" y="6923"/>
                </a:cubicBezTo>
                <a:cubicBezTo>
                  <a:pt x="16990" y="7226"/>
                  <a:pt x="16954" y="7537"/>
                  <a:pt x="16962" y="7841"/>
                </a:cubicBezTo>
                <a:cubicBezTo>
                  <a:pt x="16965" y="7930"/>
                  <a:pt x="16971" y="8021"/>
                  <a:pt x="16976" y="8111"/>
                </a:cubicBezTo>
                <a:cubicBezTo>
                  <a:pt x="16980" y="8178"/>
                  <a:pt x="16983" y="8243"/>
                  <a:pt x="16986" y="8308"/>
                </a:cubicBezTo>
                <a:cubicBezTo>
                  <a:pt x="17004" y="8135"/>
                  <a:pt x="17025" y="7962"/>
                  <a:pt x="17050" y="7789"/>
                </a:cubicBezTo>
                <a:cubicBezTo>
                  <a:pt x="17130" y="7241"/>
                  <a:pt x="17223" y="6727"/>
                  <a:pt x="17081" y="6210"/>
                </a:cubicBezTo>
                <a:close/>
                <a:moveTo>
                  <a:pt x="17322" y="5979"/>
                </a:moveTo>
                <a:cubicBezTo>
                  <a:pt x="17602" y="6384"/>
                  <a:pt x="17912" y="6730"/>
                  <a:pt x="18278" y="7030"/>
                </a:cubicBezTo>
                <a:cubicBezTo>
                  <a:pt x="18054" y="6584"/>
                  <a:pt x="17758" y="6149"/>
                  <a:pt x="17322" y="5979"/>
                </a:cubicBezTo>
                <a:close/>
                <a:moveTo>
                  <a:pt x="20349" y="4962"/>
                </a:moveTo>
                <a:cubicBezTo>
                  <a:pt x="19729" y="5176"/>
                  <a:pt x="19100" y="5377"/>
                  <a:pt x="18474" y="5564"/>
                </a:cubicBezTo>
                <a:cubicBezTo>
                  <a:pt x="19128" y="5622"/>
                  <a:pt x="19744" y="5294"/>
                  <a:pt x="20349" y="4962"/>
                </a:cubicBezTo>
                <a:close/>
                <a:moveTo>
                  <a:pt x="20569" y="4786"/>
                </a:moveTo>
                <a:cubicBezTo>
                  <a:pt x="19826" y="4843"/>
                  <a:pt x="19119" y="5069"/>
                  <a:pt x="18455" y="5471"/>
                </a:cubicBezTo>
                <a:cubicBezTo>
                  <a:pt x="19162" y="5262"/>
                  <a:pt x="19870" y="5032"/>
                  <a:pt x="20569" y="4786"/>
                </a:cubicBezTo>
                <a:close/>
                <a:moveTo>
                  <a:pt x="7031" y="4498"/>
                </a:moveTo>
                <a:cubicBezTo>
                  <a:pt x="6810" y="4850"/>
                  <a:pt x="6644" y="5397"/>
                  <a:pt x="6520" y="5752"/>
                </a:cubicBezTo>
                <a:cubicBezTo>
                  <a:pt x="6333" y="6286"/>
                  <a:pt x="6213" y="6831"/>
                  <a:pt x="6142" y="7389"/>
                </a:cubicBezTo>
                <a:cubicBezTo>
                  <a:pt x="6349" y="6819"/>
                  <a:pt x="6524" y="6232"/>
                  <a:pt x="6691" y="5660"/>
                </a:cubicBezTo>
                <a:lnTo>
                  <a:pt x="7031" y="4498"/>
                </a:lnTo>
                <a:close/>
                <a:moveTo>
                  <a:pt x="7175" y="4326"/>
                </a:moveTo>
                <a:lnTo>
                  <a:pt x="6776" y="5689"/>
                </a:lnTo>
                <a:cubicBezTo>
                  <a:pt x="6610" y="6254"/>
                  <a:pt x="6438" y="6833"/>
                  <a:pt x="6234" y="7396"/>
                </a:cubicBezTo>
                <a:cubicBezTo>
                  <a:pt x="6537" y="6935"/>
                  <a:pt x="6761" y="6431"/>
                  <a:pt x="6910" y="5878"/>
                </a:cubicBezTo>
                <a:cubicBezTo>
                  <a:pt x="6970" y="5655"/>
                  <a:pt x="7016" y="5427"/>
                  <a:pt x="7054" y="5200"/>
                </a:cubicBezTo>
                <a:cubicBezTo>
                  <a:pt x="7084" y="5030"/>
                  <a:pt x="7227" y="4362"/>
                  <a:pt x="7175" y="4326"/>
                </a:cubicBezTo>
                <a:close/>
                <a:moveTo>
                  <a:pt x="817" y="4259"/>
                </a:moveTo>
                <a:lnTo>
                  <a:pt x="942" y="5863"/>
                </a:lnTo>
                <a:cubicBezTo>
                  <a:pt x="985" y="5435"/>
                  <a:pt x="930" y="4992"/>
                  <a:pt x="862" y="4538"/>
                </a:cubicBezTo>
                <a:lnTo>
                  <a:pt x="817" y="4259"/>
                </a:lnTo>
                <a:close/>
                <a:moveTo>
                  <a:pt x="4172" y="4258"/>
                </a:moveTo>
                <a:cubicBezTo>
                  <a:pt x="4181" y="4749"/>
                  <a:pt x="4653" y="5658"/>
                  <a:pt x="4801" y="6011"/>
                </a:cubicBezTo>
                <a:cubicBezTo>
                  <a:pt x="4906" y="6260"/>
                  <a:pt x="5014" y="6522"/>
                  <a:pt x="5140" y="6769"/>
                </a:cubicBezTo>
                <a:cubicBezTo>
                  <a:pt x="5266" y="7017"/>
                  <a:pt x="5412" y="7252"/>
                  <a:pt x="5592" y="7449"/>
                </a:cubicBezTo>
                <a:cubicBezTo>
                  <a:pt x="5292" y="6907"/>
                  <a:pt x="5057" y="6322"/>
                  <a:pt x="4828" y="5751"/>
                </a:cubicBezTo>
                <a:cubicBezTo>
                  <a:pt x="4628" y="5253"/>
                  <a:pt x="4420" y="4741"/>
                  <a:pt x="4172" y="4258"/>
                </a:cubicBezTo>
                <a:close/>
                <a:moveTo>
                  <a:pt x="4196" y="4115"/>
                </a:moveTo>
                <a:cubicBezTo>
                  <a:pt x="4273" y="4259"/>
                  <a:pt x="4348" y="4406"/>
                  <a:pt x="4418" y="4555"/>
                </a:cubicBezTo>
                <a:cubicBezTo>
                  <a:pt x="4596" y="4936"/>
                  <a:pt x="4753" y="5329"/>
                  <a:pt x="4907" y="5713"/>
                </a:cubicBezTo>
                <a:cubicBezTo>
                  <a:pt x="5039" y="6042"/>
                  <a:pt x="5173" y="6376"/>
                  <a:pt x="5321" y="6704"/>
                </a:cubicBezTo>
                <a:cubicBezTo>
                  <a:pt x="5469" y="7032"/>
                  <a:pt x="5630" y="7353"/>
                  <a:pt x="5814" y="7656"/>
                </a:cubicBezTo>
                <a:cubicBezTo>
                  <a:pt x="5843" y="7678"/>
                  <a:pt x="5872" y="7700"/>
                  <a:pt x="5902" y="7720"/>
                </a:cubicBezTo>
                <a:cubicBezTo>
                  <a:pt x="5733" y="7054"/>
                  <a:pt x="5430" y="6455"/>
                  <a:pt x="5120" y="5843"/>
                </a:cubicBezTo>
                <a:cubicBezTo>
                  <a:pt x="4917" y="5444"/>
                  <a:pt x="4714" y="5045"/>
                  <a:pt x="4494" y="4657"/>
                </a:cubicBezTo>
                <a:cubicBezTo>
                  <a:pt x="4426" y="4537"/>
                  <a:pt x="4261" y="4078"/>
                  <a:pt x="4196" y="4115"/>
                </a:cubicBezTo>
                <a:close/>
                <a:moveTo>
                  <a:pt x="14806" y="4072"/>
                </a:moveTo>
                <a:cubicBezTo>
                  <a:pt x="14953" y="4431"/>
                  <a:pt x="15100" y="4790"/>
                  <a:pt x="15239" y="5150"/>
                </a:cubicBezTo>
                <a:cubicBezTo>
                  <a:pt x="15349" y="5435"/>
                  <a:pt x="15453" y="5717"/>
                  <a:pt x="15522" y="6004"/>
                </a:cubicBezTo>
                <a:cubicBezTo>
                  <a:pt x="15476" y="5302"/>
                  <a:pt x="15170" y="4699"/>
                  <a:pt x="14806" y="4072"/>
                </a:cubicBezTo>
                <a:close/>
                <a:moveTo>
                  <a:pt x="14680" y="4011"/>
                </a:moveTo>
                <a:cubicBezTo>
                  <a:pt x="14690" y="4429"/>
                  <a:pt x="14880" y="4846"/>
                  <a:pt x="15008" y="5210"/>
                </a:cubicBezTo>
                <a:cubicBezTo>
                  <a:pt x="15166" y="5654"/>
                  <a:pt x="15336" y="6092"/>
                  <a:pt x="15511" y="6527"/>
                </a:cubicBezTo>
                <a:cubicBezTo>
                  <a:pt x="15511" y="6520"/>
                  <a:pt x="15513" y="6511"/>
                  <a:pt x="15513" y="6504"/>
                </a:cubicBezTo>
                <a:cubicBezTo>
                  <a:pt x="15478" y="6060"/>
                  <a:pt x="15326" y="5628"/>
                  <a:pt x="15155" y="5189"/>
                </a:cubicBezTo>
                <a:cubicBezTo>
                  <a:pt x="15003" y="4796"/>
                  <a:pt x="14842" y="4402"/>
                  <a:pt x="14680" y="4011"/>
                </a:cubicBezTo>
                <a:close/>
                <a:moveTo>
                  <a:pt x="1920" y="3996"/>
                </a:moveTo>
                <a:cubicBezTo>
                  <a:pt x="2104" y="4437"/>
                  <a:pt x="2261" y="4883"/>
                  <a:pt x="2460" y="5308"/>
                </a:cubicBezTo>
                <a:cubicBezTo>
                  <a:pt x="2659" y="5733"/>
                  <a:pt x="2900" y="6136"/>
                  <a:pt x="3251" y="6493"/>
                </a:cubicBezTo>
                <a:cubicBezTo>
                  <a:pt x="3451" y="6697"/>
                  <a:pt x="3646" y="6882"/>
                  <a:pt x="3804" y="7080"/>
                </a:cubicBezTo>
                <a:cubicBezTo>
                  <a:pt x="3663" y="6791"/>
                  <a:pt x="3480" y="6525"/>
                  <a:pt x="3299" y="6266"/>
                </a:cubicBezTo>
                <a:cubicBezTo>
                  <a:pt x="3154" y="6057"/>
                  <a:pt x="3004" y="5841"/>
                  <a:pt x="2876" y="5616"/>
                </a:cubicBezTo>
                <a:cubicBezTo>
                  <a:pt x="2814" y="5506"/>
                  <a:pt x="2758" y="5393"/>
                  <a:pt x="2702" y="5283"/>
                </a:cubicBezTo>
                <a:cubicBezTo>
                  <a:pt x="2652" y="5184"/>
                  <a:pt x="2601" y="5084"/>
                  <a:pt x="2547" y="4987"/>
                </a:cubicBezTo>
                <a:cubicBezTo>
                  <a:pt x="2441" y="4794"/>
                  <a:pt x="2319" y="4608"/>
                  <a:pt x="2202" y="4427"/>
                </a:cubicBezTo>
                <a:lnTo>
                  <a:pt x="1920" y="3996"/>
                </a:lnTo>
                <a:close/>
                <a:moveTo>
                  <a:pt x="19094" y="3978"/>
                </a:moveTo>
                <a:cubicBezTo>
                  <a:pt x="18425" y="4326"/>
                  <a:pt x="17674" y="4573"/>
                  <a:pt x="16809" y="4730"/>
                </a:cubicBezTo>
                <a:cubicBezTo>
                  <a:pt x="17586" y="4932"/>
                  <a:pt x="18366" y="4437"/>
                  <a:pt x="19094" y="3978"/>
                </a:cubicBezTo>
                <a:close/>
                <a:moveTo>
                  <a:pt x="854" y="3938"/>
                </a:moveTo>
                <a:cubicBezTo>
                  <a:pt x="886" y="4133"/>
                  <a:pt x="919" y="4328"/>
                  <a:pt x="947" y="4521"/>
                </a:cubicBezTo>
                <a:cubicBezTo>
                  <a:pt x="1018" y="4993"/>
                  <a:pt x="1074" y="5458"/>
                  <a:pt x="1024" y="5906"/>
                </a:cubicBezTo>
                <a:cubicBezTo>
                  <a:pt x="1169" y="5547"/>
                  <a:pt x="1184" y="5178"/>
                  <a:pt x="1097" y="4745"/>
                </a:cubicBezTo>
                <a:cubicBezTo>
                  <a:pt x="1046" y="4489"/>
                  <a:pt x="981" y="4254"/>
                  <a:pt x="885" y="4014"/>
                </a:cubicBezTo>
                <a:cubicBezTo>
                  <a:pt x="874" y="3985"/>
                  <a:pt x="865" y="3961"/>
                  <a:pt x="854" y="3938"/>
                </a:cubicBezTo>
                <a:close/>
                <a:moveTo>
                  <a:pt x="1987" y="3933"/>
                </a:moveTo>
                <a:lnTo>
                  <a:pt x="2272" y="4372"/>
                </a:lnTo>
                <a:cubicBezTo>
                  <a:pt x="2390" y="4554"/>
                  <a:pt x="2513" y="4742"/>
                  <a:pt x="2621" y="4938"/>
                </a:cubicBezTo>
                <a:cubicBezTo>
                  <a:pt x="2676" y="5037"/>
                  <a:pt x="2727" y="5137"/>
                  <a:pt x="2778" y="5238"/>
                </a:cubicBezTo>
                <a:cubicBezTo>
                  <a:pt x="2833" y="5348"/>
                  <a:pt x="2890" y="5461"/>
                  <a:pt x="2950" y="5568"/>
                </a:cubicBezTo>
                <a:cubicBezTo>
                  <a:pt x="3075" y="5790"/>
                  <a:pt x="3224" y="6004"/>
                  <a:pt x="3367" y="6209"/>
                </a:cubicBezTo>
                <a:cubicBezTo>
                  <a:pt x="3562" y="6489"/>
                  <a:pt x="3761" y="6775"/>
                  <a:pt x="3909" y="7092"/>
                </a:cubicBezTo>
                <a:lnTo>
                  <a:pt x="3919" y="7113"/>
                </a:lnTo>
                <a:cubicBezTo>
                  <a:pt x="3962" y="6373"/>
                  <a:pt x="3356" y="5621"/>
                  <a:pt x="2973" y="5088"/>
                </a:cubicBezTo>
                <a:cubicBezTo>
                  <a:pt x="2671" y="4665"/>
                  <a:pt x="2345" y="4284"/>
                  <a:pt x="1987" y="3933"/>
                </a:cubicBezTo>
                <a:close/>
                <a:moveTo>
                  <a:pt x="19608" y="3592"/>
                </a:moveTo>
                <a:cubicBezTo>
                  <a:pt x="19475" y="3648"/>
                  <a:pt x="19336" y="3703"/>
                  <a:pt x="19255" y="3728"/>
                </a:cubicBezTo>
                <a:cubicBezTo>
                  <a:pt x="18936" y="3822"/>
                  <a:pt x="18613" y="3889"/>
                  <a:pt x="18290" y="3961"/>
                </a:cubicBezTo>
                <a:cubicBezTo>
                  <a:pt x="17701" y="4093"/>
                  <a:pt x="17269" y="4475"/>
                  <a:pt x="16682" y="4656"/>
                </a:cubicBezTo>
                <a:cubicBezTo>
                  <a:pt x="17644" y="4493"/>
                  <a:pt x="18466" y="4222"/>
                  <a:pt x="19188" y="3826"/>
                </a:cubicBezTo>
                <a:lnTo>
                  <a:pt x="19355" y="3731"/>
                </a:lnTo>
                <a:cubicBezTo>
                  <a:pt x="19439" y="3683"/>
                  <a:pt x="19523" y="3637"/>
                  <a:pt x="19608" y="3592"/>
                </a:cubicBezTo>
                <a:close/>
                <a:moveTo>
                  <a:pt x="11728" y="3269"/>
                </a:moveTo>
                <a:lnTo>
                  <a:pt x="11722" y="3274"/>
                </a:lnTo>
                <a:lnTo>
                  <a:pt x="11729" y="3285"/>
                </a:lnTo>
                <a:cubicBezTo>
                  <a:pt x="11729" y="3280"/>
                  <a:pt x="11728" y="3276"/>
                  <a:pt x="11728" y="3269"/>
                </a:cubicBezTo>
                <a:close/>
                <a:moveTo>
                  <a:pt x="1484" y="3216"/>
                </a:moveTo>
                <a:cubicBezTo>
                  <a:pt x="1504" y="3209"/>
                  <a:pt x="1530" y="3216"/>
                  <a:pt x="1562" y="3242"/>
                </a:cubicBezTo>
                <a:cubicBezTo>
                  <a:pt x="2385" y="3920"/>
                  <a:pt x="3041" y="4758"/>
                  <a:pt x="3612" y="5684"/>
                </a:cubicBezTo>
                <a:cubicBezTo>
                  <a:pt x="3950" y="6232"/>
                  <a:pt x="4243" y="6790"/>
                  <a:pt x="4070" y="7458"/>
                </a:cubicBezTo>
                <a:cubicBezTo>
                  <a:pt x="4066" y="7472"/>
                  <a:pt x="4060" y="7481"/>
                  <a:pt x="4056" y="7490"/>
                </a:cubicBezTo>
                <a:cubicBezTo>
                  <a:pt x="4138" y="7680"/>
                  <a:pt x="4185" y="7894"/>
                  <a:pt x="4177" y="8155"/>
                </a:cubicBezTo>
                <a:cubicBezTo>
                  <a:pt x="4178" y="8165"/>
                  <a:pt x="4174" y="8172"/>
                  <a:pt x="4173" y="8181"/>
                </a:cubicBezTo>
                <a:cubicBezTo>
                  <a:pt x="4900" y="8408"/>
                  <a:pt x="5612" y="8690"/>
                  <a:pt x="6308" y="9022"/>
                </a:cubicBezTo>
                <a:cubicBezTo>
                  <a:pt x="6250" y="8651"/>
                  <a:pt x="6172" y="8281"/>
                  <a:pt x="5921" y="7999"/>
                </a:cubicBezTo>
                <a:cubicBezTo>
                  <a:pt x="5918" y="7996"/>
                  <a:pt x="5918" y="7992"/>
                  <a:pt x="5916" y="7988"/>
                </a:cubicBezTo>
                <a:cubicBezTo>
                  <a:pt x="4726" y="7195"/>
                  <a:pt x="4253" y="5017"/>
                  <a:pt x="3934" y="3695"/>
                </a:cubicBezTo>
                <a:cubicBezTo>
                  <a:pt x="3922" y="3643"/>
                  <a:pt x="3942" y="3475"/>
                  <a:pt x="4008" y="3577"/>
                </a:cubicBezTo>
                <a:cubicBezTo>
                  <a:pt x="4442" y="4259"/>
                  <a:pt x="4822" y="4967"/>
                  <a:pt x="5191" y="5690"/>
                </a:cubicBezTo>
                <a:cubicBezTo>
                  <a:pt x="5396" y="6095"/>
                  <a:pt x="5610" y="6499"/>
                  <a:pt x="5780" y="6925"/>
                </a:cubicBezTo>
                <a:cubicBezTo>
                  <a:pt x="5809" y="6998"/>
                  <a:pt x="5914" y="7412"/>
                  <a:pt x="5980" y="7575"/>
                </a:cubicBezTo>
                <a:cubicBezTo>
                  <a:pt x="5889" y="7278"/>
                  <a:pt x="6187" y="6318"/>
                  <a:pt x="6246" y="6101"/>
                </a:cubicBezTo>
                <a:cubicBezTo>
                  <a:pt x="6457" y="5323"/>
                  <a:pt x="6783" y="4610"/>
                  <a:pt x="7193" y="3933"/>
                </a:cubicBezTo>
                <a:cubicBezTo>
                  <a:pt x="7253" y="3832"/>
                  <a:pt x="7306" y="4065"/>
                  <a:pt x="7304" y="4104"/>
                </a:cubicBezTo>
                <a:cubicBezTo>
                  <a:pt x="7225" y="5504"/>
                  <a:pt x="6945" y="6861"/>
                  <a:pt x="6098" y="7961"/>
                </a:cubicBezTo>
                <a:cubicBezTo>
                  <a:pt x="6099" y="7962"/>
                  <a:pt x="6098" y="7965"/>
                  <a:pt x="6098" y="7965"/>
                </a:cubicBezTo>
                <a:cubicBezTo>
                  <a:pt x="6302" y="8295"/>
                  <a:pt x="6382" y="8683"/>
                  <a:pt x="6444" y="9084"/>
                </a:cubicBezTo>
                <a:cubicBezTo>
                  <a:pt x="7739" y="9716"/>
                  <a:pt x="8875" y="10430"/>
                  <a:pt x="9355" y="10745"/>
                </a:cubicBezTo>
                <a:cubicBezTo>
                  <a:pt x="9835" y="11059"/>
                  <a:pt x="9486" y="11078"/>
                  <a:pt x="9326" y="10971"/>
                </a:cubicBezTo>
                <a:cubicBezTo>
                  <a:pt x="8953" y="10722"/>
                  <a:pt x="8175" y="10266"/>
                  <a:pt x="7135" y="9701"/>
                </a:cubicBezTo>
                <a:lnTo>
                  <a:pt x="7062" y="9650"/>
                </a:lnTo>
                <a:lnTo>
                  <a:pt x="7056" y="9652"/>
                </a:lnTo>
                <a:lnTo>
                  <a:pt x="7054" y="9670"/>
                </a:lnTo>
                <a:cubicBezTo>
                  <a:pt x="7040" y="9698"/>
                  <a:pt x="7015" y="9729"/>
                  <a:pt x="6974" y="9762"/>
                </a:cubicBezTo>
                <a:cubicBezTo>
                  <a:pt x="6430" y="10341"/>
                  <a:pt x="5838" y="10863"/>
                  <a:pt x="5175" y="11279"/>
                </a:cubicBezTo>
                <a:cubicBezTo>
                  <a:pt x="5113" y="11319"/>
                  <a:pt x="5051" y="11350"/>
                  <a:pt x="4988" y="11377"/>
                </a:cubicBezTo>
                <a:cubicBezTo>
                  <a:pt x="4877" y="11498"/>
                  <a:pt x="5074" y="11307"/>
                  <a:pt x="4508" y="12006"/>
                </a:cubicBezTo>
                <a:cubicBezTo>
                  <a:pt x="3747" y="13387"/>
                  <a:pt x="2682" y="14490"/>
                  <a:pt x="1591" y="15572"/>
                </a:cubicBezTo>
                <a:cubicBezTo>
                  <a:pt x="1527" y="15635"/>
                  <a:pt x="1475" y="15369"/>
                  <a:pt x="1511" y="15314"/>
                </a:cubicBezTo>
                <a:cubicBezTo>
                  <a:pt x="1946" y="14646"/>
                  <a:pt x="2190" y="13867"/>
                  <a:pt x="2664" y="13226"/>
                </a:cubicBezTo>
                <a:cubicBezTo>
                  <a:pt x="2927" y="12872"/>
                  <a:pt x="3226" y="12571"/>
                  <a:pt x="3557" y="12310"/>
                </a:cubicBezTo>
                <a:cubicBezTo>
                  <a:pt x="2999" y="12515"/>
                  <a:pt x="2416" y="12663"/>
                  <a:pt x="1878" y="12931"/>
                </a:cubicBezTo>
                <a:cubicBezTo>
                  <a:pt x="1343" y="13198"/>
                  <a:pt x="834" y="13518"/>
                  <a:pt x="330" y="13849"/>
                </a:cubicBezTo>
                <a:lnTo>
                  <a:pt x="0" y="14066"/>
                </a:lnTo>
                <a:lnTo>
                  <a:pt x="0" y="13335"/>
                </a:lnTo>
                <a:lnTo>
                  <a:pt x="108" y="13229"/>
                </a:lnTo>
                <a:cubicBezTo>
                  <a:pt x="885" y="12481"/>
                  <a:pt x="1716" y="11780"/>
                  <a:pt x="2668" y="11432"/>
                </a:cubicBezTo>
                <a:cubicBezTo>
                  <a:pt x="3341" y="11186"/>
                  <a:pt x="3976" y="11417"/>
                  <a:pt x="4626" y="11263"/>
                </a:cubicBezTo>
                <a:cubicBezTo>
                  <a:pt x="5444" y="11067"/>
                  <a:pt x="6254" y="10201"/>
                  <a:pt x="6853" y="9555"/>
                </a:cubicBezTo>
                <a:cubicBezTo>
                  <a:pt x="6345" y="9290"/>
                  <a:pt x="5825" y="9050"/>
                  <a:pt x="5298" y="8842"/>
                </a:cubicBezTo>
                <a:cubicBezTo>
                  <a:pt x="4970" y="9242"/>
                  <a:pt x="4592" y="9560"/>
                  <a:pt x="4150" y="9803"/>
                </a:cubicBezTo>
                <a:cubicBezTo>
                  <a:pt x="3864" y="10332"/>
                  <a:pt x="3261" y="10460"/>
                  <a:pt x="2752" y="10642"/>
                </a:cubicBezTo>
                <a:cubicBezTo>
                  <a:pt x="1958" y="10926"/>
                  <a:pt x="1153" y="11162"/>
                  <a:pt x="337" y="11363"/>
                </a:cubicBezTo>
                <a:cubicBezTo>
                  <a:pt x="236" y="11388"/>
                  <a:pt x="198" y="11130"/>
                  <a:pt x="285" y="11088"/>
                </a:cubicBezTo>
                <a:cubicBezTo>
                  <a:pt x="1121" y="10670"/>
                  <a:pt x="1882" y="10127"/>
                  <a:pt x="2702" y="9685"/>
                </a:cubicBezTo>
                <a:cubicBezTo>
                  <a:pt x="3167" y="9434"/>
                  <a:pt x="3616" y="9324"/>
                  <a:pt x="4118" y="9500"/>
                </a:cubicBezTo>
                <a:cubicBezTo>
                  <a:pt x="4120" y="9501"/>
                  <a:pt x="4122" y="9505"/>
                  <a:pt x="4124" y="9506"/>
                </a:cubicBezTo>
                <a:cubicBezTo>
                  <a:pt x="4473" y="9304"/>
                  <a:pt x="4783" y="9053"/>
                  <a:pt x="5058" y="8747"/>
                </a:cubicBezTo>
                <a:cubicBezTo>
                  <a:pt x="4013" y="8351"/>
                  <a:pt x="2933" y="8069"/>
                  <a:pt x="1833" y="7920"/>
                </a:cubicBezTo>
                <a:cubicBezTo>
                  <a:pt x="1830" y="7937"/>
                  <a:pt x="1825" y="7953"/>
                  <a:pt x="1816" y="7960"/>
                </a:cubicBezTo>
                <a:cubicBezTo>
                  <a:pt x="1492" y="8186"/>
                  <a:pt x="1181" y="8433"/>
                  <a:pt x="908" y="8730"/>
                </a:cubicBezTo>
                <a:cubicBezTo>
                  <a:pt x="780" y="8873"/>
                  <a:pt x="659" y="9108"/>
                  <a:pt x="509" y="9251"/>
                </a:cubicBezTo>
                <a:cubicBezTo>
                  <a:pt x="427" y="9461"/>
                  <a:pt x="333" y="9673"/>
                  <a:pt x="228" y="9885"/>
                </a:cubicBezTo>
                <a:lnTo>
                  <a:pt x="0" y="10304"/>
                </a:lnTo>
                <a:lnTo>
                  <a:pt x="0" y="9931"/>
                </a:lnTo>
                <a:lnTo>
                  <a:pt x="7" y="9919"/>
                </a:lnTo>
                <a:cubicBezTo>
                  <a:pt x="99" y="9749"/>
                  <a:pt x="185" y="9579"/>
                  <a:pt x="263" y="9410"/>
                </a:cubicBezTo>
                <a:cubicBezTo>
                  <a:pt x="251" y="9428"/>
                  <a:pt x="238" y="9448"/>
                  <a:pt x="225" y="9466"/>
                </a:cubicBezTo>
                <a:cubicBezTo>
                  <a:pt x="185" y="9525"/>
                  <a:pt x="142" y="9584"/>
                  <a:pt x="94" y="9656"/>
                </a:cubicBezTo>
                <a:lnTo>
                  <a:pt x="0" y="9791"/>
                </a:lnTo>
                <a:lnTo>
                  <a:pt x="0" y="9632"/>
                </a:lnTo>
                <a:lnTo>
                  <a:pt x="22" y="9600"/>
                </a:lnTo>
                <a:cubicBezTo>
                  <a:pt x="72" y="9529"/>
                  <a:pt x="113" y="9469"/>
                  <a:pt x="154" y="9409"/>
                </a:cubicBezTo>
                <a:cubicBezTo>
                  <a:pt x="159" y="9400"/>
                  <a:pt x="168" y="9391"/>
                  <a:pt x="173" y="9381"/>
                </a:cubicBezTo>
                <a:lnTo>
                  <a:pt x="0" y="9497"/>
                </a:lnTo>
                <a:lnTo>
                  <a:pt x="0" y="9179"/>
                </a:lnTo>
                <a:lnTo>
                  <a:pt x="107" y="9137"/>
                </a:lnTo>
                <a:cubicBezTo>
                  <a:pt x="224" y="9087"/>
                  <a:pt x="341" y="9028"/>
                  <a:pt x="458" y="8947"/>
                </a:cubicBezTo>
                <a:cubicBezTo>
                  <a:pt x="673" y="8795"/>
                  <a:pt x="847" y="8449"/>
                  <a:pt x="1050" y="8253"/>
                </a:cubicBezTo>
                <a:cubicBezTo>
                  <a:pt x="1192" y="8117"/>
                  <a:pt x="1341" y="7995"/>
                  <a:pt x="1496" y="7878"/>
                </a:cubicBezTo>
                <a:cubicBezTo>
                  <a:pt x="1206" y="7845"/>
                  <a:pt x="914" y="7822"/>
                  <a:pt x="621" y="7808"/>
                </a:cubicBezTo>
                <a:lnTo>
                  <a:pt x="0" y="7800"/>
                </a:lnTo>
                <a:lnTo>
                  <a:pt x="0" y="7525"/>
                </a:lnTo>
                <a:lnTo>
                  <a:pt x="302" y="7526"/>
                </a:lnTo>
                <a:cubicBezTo>
                  <a:pt x="702" y="7536"/>
                  <a:pt x="1101" y="7565"/>
                  <a:pt x="1497" y="7610"/>
                </a:cubicBezTo>
                <a:cubicBezTo>
                  <a:pt x="1328" y="7228"/>
                  <a:pt x="1139" y="6792"/>
                  <a:pt x="818" y="6589"/>
                </a:cubicBezTo>
                <a:cubicBezTo>
                  <a:pt x="629" y="6469"/>
                  <a:pt x="411" y="6396"/>
                  <a:pt x="191" y="6318"/>
                </a:cubicBezTo>
                <a:lnTo>
                  <a:pt x="0" y="6244"/>
                </a:lnTo>
                <a:lnTo>
                  <a:pt x="0" y="6025"/>
                </a:lnTo>
                <a:lnTo>
                  <a:pt x="286" y="6153"/>
                </a:lnTo>
                <a:cubicBezTo>
                  <a:pt x="411" y="6201"/>
                  <a:pt x="533" y="6217"/>
                  <a:pt x="648" y="6239"/>
                </a:cubicBezTo>
                <a:cubicBezTo>
                  <a:pt x="541" y="6175"/>
                  <a:pt x="436" y="6105"/>
                  <a:pt x="342" y="6019"/>
                </a:cubicBezTo>
                <a:cubicBezTo>
                  <a:pt x="231" y="5918"/>
                  <a:pt x="138" y="5797"/>
                  <a:pt x="48" y="5680"/>
                </a:cubicBezTo>
                <a:lnTo>
                  <a:pt x="0" y="5621"/>
                </a:lnTo>
                <a:lnTo>
                  <a:pt x="0" y="5481"/>
                </a:lnTo>
                <a:lnTo>
                  <a:pt x="115" y="5622"/>
                </a:lnTo>
                <a:cubicBezTo>
                  <a:pt x="204" y="5735"/>
                  <a:pt x="293" y="5853"/>
                  <a:pt x="398" y="5949"/>
                </a:cubicBezTo>
                <a:cubicBezTo>
                  <a:pt x="493" y="6035"/>
                  <a:pt x="600" y="6105"/>
                  <a:pt x="711" y="6170"/>
                </a:cubicBezTo>
                <a:cubicBezTo>
                  <a:pt x="573" y="5930"/>
                  <a:pt x="415" y="5717"/>
                  <a:pt x="241" y="5527"/>
                </a:cubicBezTo>
                <a:lnTo>
                  <a:pt x="0" y="5290"/>
                </a:lnTo>
                <a:lnTo>
                  <a:pt x="0" y="5047"/>
                </a:lnTo>
                <a:lnTo>
                  <a:pt x="248" y="5283"/>
                </a:lnTo>
                <a:cubicBezTo>
                  <a:pt x="486" y="5543"/>
                  <a:pt x="697" y="5844"/>
                  <a:pt x="874" y="6198"/>
                </a:cubicBezTo>
                <a:lnTo>
                  <a:pt x="666" y="3509"/>
                </a:lnTo>
                <a:cubicBezTo>
                  <a:pt x="663" y="3462"/>
                  <a:pt x="674" y="3345"/>
                  <a:pt x="727" y="3432"/>
                </a:cubicBezTo>
                <a:cubicBezTo>
                  <a:pt x="1025" y="3934"/>
                  <a:pt x="1165" y="4516"/>
                  <a:pt x="1251" y="5102"/>
                </a:cubicBezTo>
                <a:cubicBezTo>
                  <a:pt x="1328" y="5613"/>
                  <a:pt x="1238" y="5976"/>
                  <a:pt x="997" y="6387"/>
                </a:cubicBezTo>
                <a:cubicBezTo>
                  <a:pt x="1018" y="6404"/>
                  <a:pt x="1038" y="6420"/>
                  <a:pt x="1057" y="6440"/>
                </a:cubicBezTo>
                <a:cubicBezTo>
                  <a:pt x="1300" y="6703"/>
                  <a:pt x="1483" y="7264"/>
                  <a:pt x="1642" y="7627"/>
                </a:cubicBezTo>
                <a:cubicBezTo>
                  <a:pt x="2435" y="7725"/>
                  <a:pt x="3217" y="7894"/>
                  <a:pt x="3984" y="8121"/>
                </a:cubicBezTo>
                <a:lnTo>
                  <a:pt x="3983" y="8120"/>
                </a:lnTo>
                <a:cubicBezTo>
                  <a:pt x="4016" y="7149"/>
                  <a:pt x="2861" y="6567"/>
                  <a:pt x="2428" y="5794"/>
                </a:cubicBezTo>
                <a:cubicBezTo>
                  <a:pt x="2014" y="5055"/>
                  <a:pt x="1850" y="4190"/>
                  <a:pt x="1449" y="3440"/>
                </a:cubicBezTo>
                <a:cubicBezTo>
                  <a:pt x="1412" y="3372"/>
                  <a:pt x="1422" y="3235"/>
                  <a:pt x="1484" y="3216"/>
                </a:cubicBezTo>
                <a:close/>
                <a:moveTo>
                  <a:pt x="13392" y="3081"/>
                </a:moveTo>
                <a:cubicBezTo>
                  <a:pt x="13349" y="3239"/>
                  <a:pt x="13306" y="3395"/>
                  <a:pt x="13255" y="3552"/>
                </a:cubicBezTo>
                <a:lnTo>
                  <a:pt x="13215" y="3677"/>
                </a:lnTo>
                <a:cubicBezTo>
                  <a:pt x="13182" y="3775"/>
                  <a:pt x="13151" y="3871"/>
                  <a:pt x="13122" y="3971"/>
                </a:cubicBezTo>
                <a:cubicBezTo>
                  <a:pt x="13004" y="4387"/>
                  <a:pt x="12961" y="4827"/>
                  <a:pt x="12920" y="5250"/>
                </a:cubicBezTo>
                <a:cubicBezTo>
                  <a:pt x="12891" y="5549"/>
                  <a:pt x="12862" y="5856"/>
                  <a:pt x="12805" y="6160"/>
                </a:cubicBezTo>
                <a:cubicBezTo>
                  <a:pt x="13173" y="5155"/>
                  <a:pt x="13452" y="4129"/>
                  <a:pt x="13392" y="3081"/>
                </a:cubicBezTo>
                <a:close/>
                <a:moveTo>
                  <a:pt x="13356" y="2835"/>
                </a:moveTo>
                <a:cubicBezTo>
                  <a:pt x="12689" y="3777"/>
                  <a:pt x="12705" y="4938"/>
                  <a:pt x="12731" y="6054"/>
                </a:cubicBezTo>
                <a:cubicBezTo>
                  <a:pt x="12776" y="5785"/>
                  <a:pt x="12805" y="5514"/>
                  <a:pt x="12831" y="5246"/>
                </a:cubicBezTo>
                <a:cubicBezTo>
                  <a:pt x="12873" y="4816"/>
                  <a:pt x="12915" y="4373"/>
                  <a:pt x="13036" y="3947"/>
                </a:cubicBezTo>
                <a:cubicBezTo>
                  <a:pt x="13065" y="3847"/>
                  <a:pt x="13097" y="3748"/>
                  <a:pt x="13128" y="3649"/>
                </a:cubicBezTo>
                <a:lnTo>
                  <a:pt x="13169" y="3523"/>
                </a:lnTo>
                <a:cubicBezTo>
                  <a:pt x="13241" y="3296"/>
                  <a:pt x="13303" y="3066"/>
                  <a:pt x="13356" y="2835"/>
                </a:cubicBezTo>
                <a:close/>
                <a:moveTo>
                  <a:pt x="17201" y="2831"/>
                </a:moveTo>
                <a:cubicBezTo>
                  <a:pt x="17191" y="2831"/>
                  <a:pt x="17185" y="2832"/>
                  <a:pt x="17175" y="2832"/>
                </a:cubicBezTo>
                <a:lnTo>
                  <a:pt x="17123" y="2834"/>
                </a:lnTo>
                <a:cubicBezTo>
                  <a:pt x="16937" y="2842"/>
                  <a:pt x="16744" y="2870"/>
                  <a:pt x="16559" y="2899"/>
                </a:cubicBezTo>
                <a:cubicBezTo>
                  <a:pt x="16376" y="2926"/>
                  <a:pt x="16185" y="2954"/>
                  <a:pt x="15997" y="2964"/>
                </a:cubicBezTo>
                <a:cubicBezTo>
                  <a:pt x="15916" y="2967"/>
                  <a:pt x="15832" y="2968"/>
                  <a:pt x="15749" y="2967"/>
                </a:cubicBezTo>
                <a:cubicBezTo>
                  <a:pt x="15636" y="2966"/>
                  <a:pt x="15517" y="2968"/>
                  <a:pt x="15402" y="2978"/>
                </a:cubicBezTo>
                <a:cubicBezTo>
                  <a:pt x="15257" y="2992"/>
                  <a:pt x="15108" y="3024"/>
                  <a:pt x="14965" y="3054"/>
                </a:cubicBezTo>
                <a:cubicBezTo>
                  <a:pt x="14860" y="3076"/>
                  <a:pt x="14754" y="3098"/>
                  <a:pt x="14647" y="3114"/>
                </a:cubicBezTo>
                <a:cubicBezTo>
                  <a:pt x="15402" y="3332"/>
                  <a:pt x="16403" y="3116"/>
                  <a:pt x="17201" y="2831"/>
                </a:cubicBezTo>
                <a:close/>
                <a:moveTo>
                  <a:pt x="16129" y="2671"/>
                </a:moveTo>
                <a:cubicBezTo>
                  <a:pt x="15570" y="2672"/>
                  <a:pt x="15074" y="2817"/>
                  <a:pt x="14560" y="3031"/>
                </a:cubicBezTo>
                <a:cubicBezTo>
                  <a:pt x="14692" y="3017"/>
                  <a:pt x="14825" y="2990"/>
                  <a:pt x="14956" y="2963"/>
                </a:cubicBezTo>
                <a:cubicBezTo>
                  <a:pt x="15101" y="2932"/>
                  <a:pt x="15252" y="2900"/>
                  <a:pt x="15402" y="2887"/>
                </a:cubicBezTo>
                <a:cubicBezTo>
                  <a:pt x="15522" y="2875"/>
                  <a:pt x="15642" y="2875"/>
                  <a:pt x="15757" y="2875"/>
                </a:cubicBezTo>
                <a:lnTo>
                  <a:pt x="15999" y="2871"/>
                </a:lnTo>
                <a:cubicBezTo>
                  <a:pt x="16183" y="2862"/>
                  <a:pt x="16371" y="2834"/>
                  <a:pt x="16553" y="2807"/>
                </a:cubicBezTo>
                <a:cubicBezTo>
                  <a:pt x="16740" y="2779"/>
                  <a:pt x="16935" y="2750"/>
                  <a:pt x="17127" y="2742"/>
                </a:cubicBezTo>
                <a:lnTo>
                  <a:pt x="17180" y="2739"/>
                </a:lnTo>
                <a:cubicBezTo>
                  <a:pt x="17237" y="2738"/>
                  <a:pt x="17294" y="2734"/>
                  <a:pt x="17350" y="2727"/>
                </a:cubicBezTo>
                <a:cubicBezTo>
                  <a:pt x="16945" y="2694"/>
                  <a:pt x="16538" y="2668"/>
                  <a:pt x="16129" y="2671"/>
                </a:cubicBezTo>
                <a:close/>
                <a:moveTo>
                  <a:pt x="10570" y="1472"/>
                </a:moveTo>
                <a:cubicBezTo>
                  <a:pt x="10338" y="1888"/>
                  <a:pt x="9993" y="2222"/>
                  <a:pt x="9659" y="2545"/>
                </a:cubicBezTo>
                <a:cubicBezTo>
                  <a:pt x="9539" y="2660"/>
                  <a:pt x="9417" y="2779"/>
                  <a:pt x="9302" y="2897"/>
                </a:cubicBezTo>
                <a:cubicBezTo>
                  <a:pt x="9169" y="3034"/>
                  <a:pt x="9042" y="3181"/>
                  <a:pt x="8917" y="3323"/>
                </a:cubicBezTo>
                <a:lnTo>
                  <a:pt x="8700" y="3571"/>
                </a:lnTo>
                <a:cubicBezTo>
                  <a:pt x="8795" y="3494"/>
                  <a:pt x="8925" y="3385"/>
                  <a:pt x="9095" y="3234"/>
                </a:cubicBezTo>
                <a:cubicBezTo>
                  <a:pt x="9553" y="2827"/>
                  <a:pt x="10318" y="2147"/>
                  <a:pt x="10570" y="1472"/>
                </a:cubicBezTo>
                <a:close/>
                <a:moveTo>
                  <a:pt x="10972" y="1207"/>
                </a:moveTo>
                <a:cubicBezTo>
                  <a:pt x="11104" y="1902"/>
                  <a:pt x="11284" y="2557"/>
                  <a:pt x="11634" y="3136"/>
                </a:cubicBezTo>
                <a:cubicBezTo>
                  <a:pt x="11508" y="2508"/>
                  <a:pt x="11326" y="1810"/>
                  <a:pt x="10972" y="1207"/>
                </a:cubicBezTo>
                <a:close/>
                <a:moveTo>
                  <a:pt x="10621" y="1156"/>
                </a:moveTo>
                <a:cubicBezTo>
                  <a:pt x="10485" y="1272"/>
                  <a:pt x="10351" y="1395"/>
                  <a:pt x="10226" y="1529"/>
                </a:cubicBezTo>
                <a:cubicBezTo>
                  <a:pt x="9906" y="1864"/>
                  <a:pt x="9623" y="2250"/>
                  <a:pt x="9327" y="2609"/>
                </a:cubicBezTo>
                <a:cubicBezTo>
                  <a:pt x="9086" y="2897"/>
                  <a:pt x="8496" y="3576"/>
                  <a:pt x="8475" y="3693"/>
                </a:cubicBezTo>
                <a:lnTo>
                  <a:pt x="8854" y="3261"/>
                </a:lnTo>
                <a:cubicBezTo>
                  <a:pt x="8978" y="3118"/>
                  <a:pt x="9108" y="2972"/>
                  <a:pt x="9242" y="2831"/>
                </a:cubicBezTo>
                <a:cubicBezTo>
                  <a:pt x="9358" y="2709"/>
                  <a:pt x="9481" y="2592"/>
                  <a:pt x="9601" y="2477"/>
                </a:cubicBezTo>
                <a:cubicBezTo>
                  <a:pt x="9934" y="2155"/>
                  <a:pt x="10279" y="1821"/>
                  <a:pt x="10502" y="1412"/>
                </a:cubicBezTo>
                <a:cubicBezTo>
                  <a:pt x="10547" y="1329"/>
                  <a:pt x="10586" y="1243"/>
                  <a:pt x="10621" y="1156"/>
                </a:cubicBezTo>
                <a:close/>
                <a:moveTo>
                  <a:pt x="11037" y="1132"/>
                </a:moveTo>
                <a:cubicBezTo>
                  <a:pt x="11395" y="1730"/>
                  <a:pt x="11581" y="2420"/>
                  <a:pt x="11710" y="3050"/>
                </a:cubicBezTo>
                <a:cubicBezTo>
                  <a:pt x="11642" y="2329"/>
                  <a:pt x="11494" y="1435"/>
                  <a:pt x="11037" y="1132"/>
                </a:cubicBezTo>
                <a:close/>
                <a:moveTo>
                  <a:pt x="17011" y="754"/>
                </a:moveTo>
                <a:cubicBezTo>
                  <a:pt x="16946" y="778"/>
                  <a:pt x="16881" y="802"/>
                  <a:pt x="16811" y="823"/>
                </a:cubicBezTo>
                <a:cubicBezTo>
                  <a:pt x="16521" y="907"/>
                  <a:pt x="16229" y="945"/>
                  <a:pt x="15902" y="980"/>
                </a:cubicBezTo>
                <a:cubicBezTo>
                  <a:pt x="15664" y="1008"/>
                  <a:pt x="15366" y="1040"/>
                  <a:pt x="15084" y="1015"/>
                </a:cubicBezTo>
                <a:cubicBezTo>
                  <a:pt x="14999" y="1006"/>
                  <a:pt x="14915" y="995"/>
                  <a:pt x="14829" y="982"/>
                </a:cubicBezTo>
                <a:cubicBezTo>
                  <a:pt x="14715" y="966"/>
                  <a:pt x="14604" y="951"/>
                  <a:pt x="14493" y="947"/>
                </a:cubicBezTo>
                <a:cubicBezTo>
                  <a:pt x="14926" y="1083"/>
                  <a:pt x="15401" y="1131"/>
                  <a:pt x="15854" y="1097"/>
                </a:cubicBezTo>
                <a:cubicBezTo>
                  <a:pt x="16220" y="1070"/>
                  <a:pt x="16655" y="959"/>
                  <a:pt x="17011" y="754"/>
                </a:cubicBezTo>
                <a:close/>
                <a:moveTo>
                  <a:pt x="17304" y="514"/>
                </a:moveTo>
                <a:cubicBezTo>
                  <a:pt x="17265" y="524"/>
                  <a:pt x="17227" y="532"/>
                  <a:pt x="17188" y="541"/>
                </a:cubicBezTo>
                <a:cubicBezTo>
                  <a:pt x="16618" y="670"/>
                  <a:pt x="16013" y="795"/>
                  <a:pt x="15412" y="809"/>
                </a:cubicBezTo>
                <a:lnTo>
                  <a:pt x="15262" y="811"/>
                </a:lnTo>
                <a:cubicBezTo>
                  <a:pt x="15038" y="815"/>
                  <a:pt x="14810" y="818"/>
                  <a:pt x="14593" y="856"/>
                </a:cubicBezTo>
                <a:cubicBezTo>
                  <a:pt x="14680" y="864"/>
                  <a:pt x="14765" y="876"/>
                  <a:pt x="14851" y="889"/>
                </a:cubicBezTo>
                <a:cubicBezTo>
                  <a:pt x="14933" y="901"/>
                  <a:pt x="15016" y="914"/>
                  <a:pt x="15100" y="920"/>
                </a:cubicBezTo>
                <a:cubicBezTo>
                  <a:pt x="15374" y="945"/>
                  <a:pt x="15666" y="912"/>
                  <a:pt x="15901" y="885"/>
                </a:cubicBezTo>
                <a:cubicBezTo>
                  <a:pt x="16222" y="849"/>
                  <a:pt x="16511" y="814"/>
                  <a:pt x="16794" y="731"/>
                </a:cubicBezTo>
                <a:cubicBezTo>
                  <a:pt x="16981" y="676"/>
                  <a:pt x="17152" y="603"/>
                  <a:pt x="17304" y="514"/>
                </a:cubicBezTo>
                <a:close/>
                <a:moveTo>
                  <a:pt x="17419" y="359"/>
                </a:moveTo>
                <a:cubicBezTo>
                  <a:pt x="17339" y="375"/>
                  <a:pt x="17182" y="442"/>
                  <a:pt x="17069" y="461"/>
                </a:cubicBezTo>
                <a:cubicBezTo>
                  <a:pt x="16233" y="598"/>
                  <a:pt x="15346" y="537"/>
                  <a:pt x="14521" y="778"/>
                </a:cubicBezTo>
                <a:cubicBezTo>
                  <a:pt x="14764" y="725"/>
                  <a:pt x="15019" y="722"/>
                  <a:pt x="15267" y="718"/>
                </a:cubicBezTo>
                <a:lnTo>
                  <a:pt x="15416" y="715"/>
                </a:lnTo>
                <a:cubicBezTo>
                  <a:pt x="16009" y="703"/>
                  <a:pt x="16608" y="577"/>
                  <a:pt x="17175" y="451"/>
                </a:cubicBezTo>
                <a:cubicBezTo>
                  <a:pt x="17275" y="428"/>
                  <a:pt x="17371" y="403"/>
                  <a:pt x="17468" y="362"/>
                </a:cubicBezTo>
                <a:cubicBezTo>
                  <a:pt x="17463" y="353"/>
                  <a:pt x="17445" y="353"/>
                  <a:pt x="17419" y="359"/>
                </a:cubicBezTo>
                <a:close/>
                <a:moveTo>
                  <a:pt x="11377" y="0"/>
                </a:moveTo>
                <a:lnTo>
                  <a:pt x="11707" y="0"/>
                </a:lnTo>
                <a:lnTo>
                  <a:pt x="12201" y="737"/>
                </a:lnTo>
                <a:cubicBezTo>
                  <a:pt x="12210" y="737"/>
                  <a:pt x="12219" y="735"/>
                  <a:pt x="12225" y="738"/>
                </a:cubicBezTo>
                <a:cubicBezTo>
                  <a:pt x="12806" y="915"/>
                  <a:pt x="13408" y="960"/>
                  <a:pt x="14019" y="871"/>
                </a:cubicBezTo>
                <a:cubicBezTo>
                  <a:pt x="14033" y="863"/>
                  <a:pt x="14050" y="852"/>
                  <a:pt x="14070" y="843"/>
                </a:cubicBezTo>
                <a:cubicBezTo>
                  <a:pt x="15258" y="310"/>
                  <a:pt x="16590" y="471"/>
                  <a:pt x="17824" y="202"/>
                </a:cubicBezTo>
                <a:cubicBezTo>
                  <a:pt x="17868" y="192"/>
                  <a:pt x="17940" y="207"/>
                  <a:pt x="17873" y="260"/>
                </a:cubicBezTo>
                <a:cubicBezTo>
                  <a:pt x="16711" y="1153"/>
                  <a:pt x="15384" y="1523"/>
                  <a:pt x="14077" y="1011"/>
                </a:cubicBezTo>
                <a:cubicBezTo>
                  <a:pt x="13505" y="1113"/>
                  <a:pt x="12937" y="1106"/>
                  <a:pt x="12386" y="987"/>
                </a:cubicBezTo>
                <a:cubicBezTo>
                  <a:pt x="12500" y="1139"/>
                  <a:pt x="12616" y="1289"/>
                  <a:pt x="12735" y="1436"/>
                </a:cubicBezTo>
                <a:cubicBezTo>
                  <a:pt x="13211" y="2029"/>
                  <a:pt x="13727" y="2555"/>
                  <a:pt x="14273" y="3033"/>
                </a:cubicBezTo>
                <a:cubicBezTo>
                  <a:pt x="14292" y="3026"/>
                  <a:pt x="14309" y="3019"/>
                  <a:pt x="14328" y="3015"/>
                </a:cubicBezTo>
                <a:cubicBezTo>
                  <a:pt x="14838" y="2788"/>
                  <a:pt x="15343" y="2584"/>
                  <a:pt x="15889" y="2536"/>
                </a:cubicBezTo>
                <a:cubicBezTo>
                  <a:pt x="16537" y="2478"/>
                  <a:pt x="17198" y="2545"/>
                  <a:pt x="17838" y="2604"/>
                </a:cubicBezTo>
                <a:cubicBezTo>
                  <a:pt x="17930" y="2612"/>
                  <a:pt x="17771" y="2718"/>
                  <a:pt x="17753" y="2728"/>
                </a:cubicBezTo>
                <a:cubicBezTo>
                  <a:pt x="16870" y="3113"/>
                  <a:pt x="15566" y="3514"/>
                  <a:pt x="14575" y="3293"/>
                </a:cubicBezTo>
                <a:cubicBezTo>
                  <a:pt x="15180" y="3790"/>
                  <a:pt x="15820" y="4234"/>
                  <a:pt x="16491" y="4636"/>
                </a:cubicBezTo>
                <a:cubicBezTo>
                  <a:pt x="16492" y="4635"/>
                  <a:pt x="16495" y="4636"/>
                  <a:pt x="16497" y="4634"/>
                </a:cubicBezTo>
                <a:cubicBezTo>
                  <a:pt x="16501" y="4633"/>
                  <a:pt x="16507" y="4631"/>
                  <a:pt x="16509" y="4632"/>
                </a:cubicBezTo>
                <a:cubicBezTo>
                  <a:pt x="16548" y="4628"/>
                  <a:pt x="16852" y="4367"/>
                  <a:pt x="16866" y="4359"/>
                </a:cubicBezTo>
                <a:cubicBezTo>
                  <a:pt x="17107" y="4217"/>
                  <a:pt x="17364" y="4114"/>
                  <a:pt x="17623" y="4031"/>
                </a:cubicBezTo>
                <a:cubicBezTo>
                  <a:pt x="18490" y="3749"/>
                  <a:pt x="19365" y="3645"/>
                  <a:pt x="20223" y="3300"/>
                </a:cubicBezTo>
                <a:cubicBezTo>
                  <a:pt x="20282" y="3277"/>
                  <a:pt x="20443" y="3266"/>
                  <a:pt x="20311" y="3345"/>
                </a:cubicBezTo>
                <a:cubicBezTo>
                  <a:pt x="19369" y="3915"/>
                  <a:pt x="18120" y="4956"/>
                  <a:pt x="16969" y="4918"/>
                </a:cubicBezTo>
                <a:cubicBezTo>
                  <a:pt x="17349" y="5131"/>
                  <a:pt x="17738" y="5335"/>
                  <a:pt x="18135" y="5528"/>
                </a:cubicBezTo>
                <a:cubicBezTo>
                  <a:pt x="18148" y="5523"/>
                  <a:pt x="18162" y="5519"/>
                  <a:pt x="18175" y="5519"/>
                </a:cubicBezTo>
                <a:cubicBezTo>
                  <a:pt x="19059" y="4945"/>
                  <a:pt x="20025" y="4635"/>
                  <a:pt x="21038" y="4622"/>
                </a:cubicBezTo>
                <a:cubicBezTo>
                  <a:pt x="21159" y="4621"/>
                  <a:pt x="21016" y="4728"/>
                  <a:pt x="20977" y="4749"/>
                </a:cubicBezTo>
                <a:cubicBezTo>
                  <a:pt x="20185" y="5135"/>
                  <a:pt x="19394" y="5699"/>
                  <a:pt x="18539" y="5725"/>
                </a:cubicBezTo>
                <a:lnTo>
                  <a:pt x="19156" y="6009"/>
                </a:lnTo>
                <a:cubicBezTo>
                  <a:pt x="19171" y="6009"/>
                  <a:pt x="19183" y="6012"/>
                  <a:pt x="19194" y="6018"/>
                </a:cubicBezTo>
                <a:cubicBezTo>
                  <a:pt x="19758" y="6088"/>
                  <a:pt x="20071" y="6514"/>
                  <a:pt x="20407" y="6959"/>
                </a:cubicBezTo>
                <a:cubicBezTo>
                  <a:pt x="20843" y="7538"/>
                  <a:pt x="21292" y="8164"/>
                  <a:pt x="21589" y="8840"/>
                </a:cubicBezTo>
                <a:cubicBezTo>
                  <a:pt x="21600" y="8864"/>
                  <a:pt x="21594" y="8885"/>
                  <a:pt x="21579" y="8904"/>
                </a:cubicBezTo>
                <a:cubicBezTo>
                  <a:pt x="21533" y="8959"/>
                  <a:pt x="21402" y="8988"/>
                  <a:pt x="21363" y="8978"/>
                </a:cubicBezTo>
                <a:cubicBezTo>
                  <a:pt x="20101" y="8625"/>
                  <a:pt x="19368" y="7377"/>
                  <a:pt x="18964" y="6170"/>
                </a:cubicBezTo>
                <a:cubicBezTo>
                  <a:pt x="18283" y="5865"/>
                  <a:pt x="17616" y="5543"/>
                  <a:pt x="16974" y="5190"/>
                </a:cubicBezTo>
                <a:cubicBezTo>
                  <a:pt x="17045" y="5363"/>
                  <a:pt x="17107" y="5543"/>
                  <a:pt x="17121" y="5720"/>
                </a:cubicBezTo>
                <a:cubicBezTo>
                  <a:pt x="17125" y="5719"/>
                  <a:pt x="17131" y="5717"/>
                  <a:pt x="17134" y="5719"/>
                </a:cubicBezTo>
                <a:cubicBezTo>
                  <a:pt x="17993" y="5766"/>
                  <a:pt x="18437" y="6663"/>
                  <a:pt x="18753" y="7385"/>
                </a:cubicBezTo>
                <a:cubicBezTo>
                  <a:pt x="18794" y="7478"/>
                  <a:pt x="18586" y="7566"/>
                  <a:pt x="18528" y="7526"/>
                </a:cubicBezTo>
                <a:cubicBezTo>
                  <a:pt x="18103" y="7248"/>
                  <a:pt x="17736" y="6925"/>
                  <a:pt x="17414" y="6544"/>
                </a:cubicBezTo>
                <a:cubicBezTo>
                  <a:pt x="17433" y="6849"/>
                  <a:pt x="17397" y="7160"/>
                  <a:pt x="17351" y="7492"/>
                </a:cubicBezTo>
                <a:cubicBezTo>
                  <a:pt x="17255" y="8168"/>
                  <a:pt x="17227" y="8860"/>
                  <a:pt x="17047" y="9524"/>
                </a:cubicBezTo>
                <a:cubicBezTo>
                  <a:pt x="17026" y="9603"/>
                  <a:pt x="16823" y="9730"/>
                  <a:pt x="16789" y="9612"/>
                </a:cubicBezTo>
                <a:cubicBezTo>
                  <a:pt x="16577" y="8869"/>
                  <a:pt x="16355" y="8099"/>
                  <a:pt x="16442" y="7297"/>
                </a:cubicBezTo>
                <a:cubicBezTo>
                  <a:pt x="16476" y="6984"/>
                  <a:pt x="16576" y="6726"/>
                  <a:pt x="16666" y="6425"/>
                </a:cubicBezTo>
                <a:cubicBezTo>
                  <a:pt x="16833" y="5857"/>
                  <a:pt x="16800" y="5487"/>
                  <a:pt x="16578" y="4965"/>
                </a:cubicBezTo>
                <a:cubicBezTo>
                  <a:pt x="16067" y="4671"/>
                  <a:pt x="15568" y="4355"/>
                  <a:pt x="15092" y="4013"/>
                </a:cubicBezTo>
                <a:cubicBezTo>
                  <a:pt x="15608" y="4913"/>
                  <a:pt x="15993" y="5791"/>
                  <a:pt x="15674" y="6943"/>
                </a:cubicBezTo>
                <a:cubicBezTo>
                  <a:pt x="15655" y="7011"/>
                  <a:pt x="15454" y="7122"/>
                  <a:pt x="15419" y="7036"/>
                </a:cubicBezTo>
                <a:cubicBezTo>
                  <a:pt x="15122" y="6320"/>
                  <a:pt x="14841" y="5597"/>
                  <a:pt x="14597" y="4857"/>
                </a:cubicBezTo>
                <a:cubicBezTo>
                  <a:pt x="14454" y="4428"/>
                  <a:pt x="14340" y="4027"/>
                  <a:pt x="14529" y="3581"/>
                </a:cubicBezTo>
                <a:cubicBezTo>
                  <a:pt x="14224" y="3338"/>
                  <a:pt x="13928" y="3081"/>
                  <a:pt x="13640" y="2808"/>
                </a:cubicBezTo>
                <a:cubicBezTo>
                  <a:pt x="13774" y="4229"/>
                  <a:pt x="13275" y="5606"/>
                  <a:pt x="12741" y="6948"/>
                </a:cubicBezTo>
                <a:cubicBezTo>
                  <a:pt x="12711" y="7021"/>
                  <a:pt x="12487" y="7114"/>
                  <a:pt x="12489" y="6992"/>
                </a:cubicBezTo>
                <a:cubicBezTo>
                  <a:pt x="12508" y="5495"/>
                  <a:pt x="12236" y="3825"/>
                  <a:pt x="13334" y="2575"/>
                </a:cubicBezTo>
                <a:cubicBezTo>
                  <a:pt x="13344" y="2565"/>
                  <a:pt x="13358" y="2554"/>
                  <a:pt x="13375" y="2546"/>
                </a:cubicBezTo>
                <a:cubicBezTo>
                  <a:pt x="13073" y="2240"/>
                  <a:pt x="12780" y="1920"/>
                  <a:pt x="12501" y="1575"/>
                </a:cubicBezTo>
                <a:cubicBezTo>
                  <a:pt x="12264" y="1280"/>
                  <a:pt x="12036" y="978"/>
                  <a:pt x="11817" y="667"/>
                </a:cubicBezTo>
                <a:lnTo>
                  <a:pt x="11377" y="0"/>
                </a:lnTo>
                <a:close/>
                <a:moveTo>
                  <a:pt x="10904" y="0"/>
                </a:moveTo>
                <a:lnTo>
                  <a:pt x="11128" y="0"/>
                </a:lnTo>
                <a:lnTo>
                  <a:pt x="11064" y="300"/>
                </a:lnTo>
                <a:cubicBezTo>
                  <a:pt x="11025" y="494"/>
                  <a:pt x="10983" y="684"/>
                  <a:pt x="10915" y="858"/>
                </a:cubicBezTo>
                <a:cubicBezTo>
                  <a:pt x="10917" y="868"/>
                  <a:pt x="10918" y="881"/>
                  <a:pt x="10920" y="891"/>
                </a:cubicBezTo>
                <a:cubicBezTo>
                  <a:pt x="10938" y="885"/>
                  <a:pt x="10956" y="880"/>
                  <a:pt x="10967" y="882"/>
                </a:cubicBezTo>
                <a:cubicBezTo>
                  <a:pt x="11944" y="988"/>
                  <a:pt x="11959" y="2906"/>
                  <a:pt x="12025" y="3660"/>
                </a:cubicBezTo>
                <a:cubicBezTo>
                  <a:pt x="12032" y="3729"/>
                  <a:pt x="11822" y="3828"/>
                  <a:pt x="11780" y="3781"/>
                </a:cubicBezTo>
                <a:cubicBezTo>
                  <a:pt x="11212" y="3142"/>
                  <a:pt x="10945" y="2372"/>
                  <a:pt x="10768" y="1539"/>
                </a:cubicBezTo>
                <a:cubicBezTo>
                  <a:pt x="10431" y="2246"/>
                  <a:pt x="9607" y="2914"/>
                  <a:pt x="9179" y="3377"/>
                </a:cubicBezTo>
                <a:cubicBezTo>
                  <a:pt x="8799" y="3786"/>
                  <a:pt x="8497" y="4055"/>
                  <a:pt x="7959" y="4020"/>
                </a:cubicBezTo>
                <a:cubicBezTo>
                  <a:pt x="7914" y="4017"/>
                  <a:pt x="7942" y="3973"/>
                  <a:pt x="7961" y="3954"/>
                </a:cubicBezTo>
                <a:cubicBezTo>
                  <a:pt x="8734" y="3130"/>
                  <a:pt x="9398" y="2200"/>
                  <a:pt x="10171" y="1377"/>
                </a:cubicBezTo>
                <a:cubicBezTo>
                  <a:pt x="10304" y="1235"/>
                  <a:pt x="10555" y="1070"/>
                  <a:pt x="10663" y="902"/>
                </a:cubicBezTo>
                <a:cubicBezTo>
                  <a:pt x="10665" y="901"/>
                  <a:pt x="10665" y="898"/>
                  <a:pt x="10667" y="897"/>
                </a:cubicBezTo>
                <a:cubicBezTo>
                  <a:pt x="10673" y="887"/>
                  <a:pt x="10679" y="880"/>
                  <a:pt x="10684" y="872"/>
                </a:cubicBezTo>
                <a:cubicBezTo>
                  <a:pt x="10776" y="697"/>
                  <a:pt x="10822" y="456"/>
                  <a:pt x="10865" y="208"/>
                </a:cubicBezTo>
                <a:lnTo>
                  <a:pt x="10904" y="0"/>
                </a:lnTo>
                <a:close/>
                <a:moveTo>
                  <a:pt x="8404" y="0"/>
                </a:moveTo>
                <a:lnTo>
                  <a:pt x="8575" y="0"/>
                </a:lnTo>
                <a:lnTo>
                  <a:pt x="8506" y="828"/>
                </a:lnTo>
                <a:cubicBezTo>
                  <a:pt x="8536" y="699"/>
                  <a:pt x="8576" y="569"/>
                  <a:pt x="8617" y="444"/>
                </a:cubicBezTo>
                <a:lnTo>
                  <a:pt x="8635" y="386"/>
                </a:lnTo>
                <a:lnTo>
                  <a:pt x="8745" y="0"/>
                </a:lnTo>
                <a:lnTo>
                  <a:pt x="8838" y="0"/>
                </a:lnTo>
                <a:lnTo>
                  <a:pt x="8732" y="376"/>
                </a:lnTo>
                <a:lnTo>
                  <a:pt x="8861" y="0"/>
                </a:lnTo>
                <a:lnTo>
                  <a:pt x="9100" y="0"/>
                </a:lnTo>
                <a:lnTo>
                  <a:pt x="9068" y="95"/>
                </a:lnTo>
                <a:cubicBezTo>
                  <a:pt x="8902" y="561"/>
                  <a:pt x="8712" y="1018"/>
                  <a:pt x="8503" y="1469"/>
                </a:cubicBezTo>
                <a:cubicBezTo>
                  <a:pt x="8484" y="1511"/>
                  <a:pt x="8251" y="1633"/>
                  <a:pt x="8249" y="1566"/>
                </a:cubicBezTo>
                <a:cubicBezTo>
                  <a:pt x="8242" y="1182"/>
                  <a:pt x="8280" y="791"/>
                  <a:pt x="8336" y="402"/>
                </a:cubicBezTo>
                <a:lnTo>
                  <a:pt x="8404" y="0"/>
                </a:lnTo>
                <a:close/>
                <a:moveTo>
                  <a:pt x="3098" y="0"/>
                </a:moveTo>
                <a:lnTo>
                  <a:pt x="3255" y="0"/>
                </a:lnTo>
                <a:lnTo>
                  <a:pt x="3298" y="166"/>
                </a:lnTo>
                <a:cubicBezTo>
                  <a:pt x="3441" y="619"/>
                  <a:pt x="3647" y="1059"/>
                  <a:pt x="3822" y="1500"/>
                </a:cubicBezTo>
                <a:cubicBezTo>
                  <a:pt x="3961" y="1857"/>
                  <a:pt x="4278" y="2720"/>
                  <a:pt x="4372" y="2792"/>
                </a:cubicBezTo>
                <a:lnTo>
                  <a:pt x="4172" y="2239"/>
                </a:lnTo>
                <a:cubicBezTo>
                  <a:pt x="4105" y="2057"/>
                  <a:pt x="4038" y="1868"/>
                  <a:pt x="3978" y="1678"/>
                </a:cubicBezTo>
                <a:cubicBezTo>
                  <a:pt x="3926" y="1513"/>
                  <a:pt x="3881" y="1343"/>
                  <a:pt x="3837" y="1178"/>
                </a:cubicBezTo>
                <a:cubicBezTo>
                  <a:pt x="3744" y="832"/>
                  <a:pt x="3648" y="477"/>
                  <a:pt x="3498" y="156"/>
                </a:cubicBezTo>
                <a:lnTo>
                  <a:pt x="3412" y="0"/>
                </a:lnTo>
                <a:lnTo>
                  <a:pt x="3518" y="0"/>
                </a:lnTo>
                <a:lnTo>
                  <a:pt x="3585" y="123"/>
                </a:lnTo>
                <a:cubicBezTo>
                  <a:pt x="3735" y="449"/>
                  <a:pt x="3832" y="804"/>
                  <a:pt x="3925" y="1151"/>
                </a:cubicBezTo>
                <a:cubicBezTo>
                  <a:pt x="3969" y="1316"/>
                  <a:pt x="4016" y="1485"/>
                  <a:pt x="4066" y="1647"/>
                </a:cubicBezTo>
                <a:cubicBezTo>
                  <a:pt x="4123" y="1836"/>
                  <a:pt x="4192" y="2022"/>
                  <a:pt x="4257" y="2204"/>
                </a:cubicBezTo>
                <a:lnTo>
                  <a:pt x="4372" y="2521"/>
                </a:lnTo>
                <a:cubicBezTo>
                  <a:pt x="4350" y="2396"/>
                  <a:pt x="4317" y="2223"/>
                  <a:pt x="4264" y="1993"/>
                </a:cubicBezTo>
                <a:cubicBezTo>
                  <a:pt x="4142" y="1452"/>
                  <a:pt x="3948" y="593"/>
                  <a:pt x="3582" y="30"/>
                </a:cubicBezTo>
                <a:lnTo>
                  <a:pt x="3559" y="0"/>
                </a:lnTo>
                <a:lnTo>
                  <a:pt x="3779" y="0"/>
                </a:lnTo>
                <a:lnTo>
                  <a:pt x="3871" y="188"/>
                </a:lnTo>
                <a:cubicBezTo>
                  <a:pt x="4131" y="788"/>
                  <a:pt x="4279" y="1513"/>
                  <a:pt x="4432" y="1973"/>
                </a:cubicBezTo>
                <a:cubicBezTo>
                  <a:pt x="4611" y="2517"/>
                  <a:pt x="4704" y="2925"/>
                  <a:pt x="4413" y="3431"/>
                </a:cubicBezTo>
                <a:cubicBezTo>
                  <a:pt x="4388" y="3473"/>
                  <a:pt x="4363" y="3427"/>
                  <a:pt x="4355" y="3401"/>
                </a:cubicBezTo>
                <a:cubicBezTo>
                  <a:pt x="3998" y="2298"/>
                  <a:pt x="3494" y="1256"/>
                  <a:pt x="3137" y="153"/>
                </a:cubicBezTo>
                <a:lnTo>
                  <a:pt x="3098" y="0"/>
                </a:lnTo>
                <a:close/>
                <a:moveTo>
                  <a:pt x="126" y="0"/>
                </a:moveTo>
                <a:lnTo>
                  <a:pt x="279" y="0"/>
                </a:lnTo>
                <a:lnTo>
                  <a:pt x="881" y="487"/>
                </a:lnTo>
                <a:cubicBezTo>
                  <a:pt x="1113" y="689"/>
                  <a:pt x="1338" y="899"/>
                  <a:pt x="1554" y="1117"/>
                </a:cubicBezTo>
                <a:cubicBezTo>
                  <a:pt x="1368" y="908"/>
                  <a:pt x="1176" y="705"/>
                  <a:pt x="978" y="509"/>
                </a:cubicBezTo>
                <a:lnTo>
                  <a:pt x="431" y="0"/>
                </a:lnTo>
                <a:lnTo>
                  <a:pt x="799" y="0"/>
                </a:lnTo>
                <a:lnTo>
                  <a:pt x="956" y="144"/>
                </a:lnTo>
                <a:cubicBezTo>
                  <a:pt x="1482" y="656"/>
                  <a:pt x="1965" y="1214"/>
                  <a:pt x="2414" y="1808"/>
                </a:cubicBezTo>
                <a:cubicBezTo>
                  <a:pt x="2441" y="1846"/>
                  <a:pt x="2437" y="2123"/>
                  <a:pt x="2377" y="2096"/>
                </a:cubicBezTo>
                <a:cubicBezTo>
                  <a:pt x="1687" y="1779"/>
                  <a:pt x="1067" y="1279"/>
                  <a:pt x="451" y="824"/>
                </a:cubicBezTo>
                <a:cubicBezTo>
                  <a:pt x="308" y="717"/>
                  <a:pt x="170" y="610"/>
                  <a:pt x="40" y="499"/>
                </a:cubicBezTo>
                <a:lnTo>
                  <a:pt x="0" y="462"/>
                </a:lnTo>
                <a:lnTo>
                  <a:pt x="0" y="186"/>
                </a:lnTo>
                <a:lnTo>
                  <a:pt x="133" y="318"/>
                </a:lnTo>
                <a:cubicBezTo>
                  <a:pt x="656" y="803"/>
                  <a:pt x="1269" y="1215"/>
                  <a:pt x="1846" y="1530"/>
                </a:cubicBezTo>
                <a:cubicBezTo>
                  <a:pt x="1746" y="1445"/>
                  <a:pt x="1651" y="1351"/>
                  <a:pt x="1559" y="1258"/>
                </a:cubicBezTo>
                <a:lnTo>
                  <a:pt x="1517" y="1215"/>
                </a:lnTo>
                <a:cubicBezTo>
                  <a:pt x="1298" y="994"/>
                  <a:pt x="1070" y="780"/>
                  <a:pt x="835" y="576"/>
                </a:cubicBezTo>
                <a:lnTo>
                  <a:pt x="126" y="0"/>
                </a:lnTo>
                <a:close/>
              </a:path>
            </a:pathLst>
          </a:custGeom>
          <a:solidFill>
            <a:srgbClr val="C2F1C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8" name="Rectangle 29"/>
          <p:cNvSpPr/>
          <p:nvPr/>
        </p:nvSpPr>
        <p:spPr>
          <a:xfrm>
            <a:off x="457200" y="990600"/>
            <a:ext cx="11277600" cy="487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175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9" name="Title 1"/>
          <p:cNvSpPr txBox="1">
            <a:spLocks noGrp="1"/>
          </p:cNvSpPr>
          <p:nvPr>
            <p:ph type="title"/>
          </p:nvPr>
        </p:nvSpPr>
        <p:spPr>
          <a:xfrm>
            <a:off x="1143000" y="1676400"/>
            <a:ext cx="3810000" cy="3505200"/>
          </a:xfrm>
          <a:prstGeom prst="rect">
            <a:avLst/>
          </a:prstGeom>
        </p:spPr>
        <p:txBody>
          <a:bodyPr anchor="t"/>
          <a:lstStyle/>
          <a:p>
            <a:pPr>
              <a:defRPr sz="4000"/>
            </a:pPr>
            <a:endParaRPr/>
          </a:p>
          <a:p>
            <a:pPr>
              <a:defRPr sz="4000"/>
            </a:pPr>
            <a:r>
              <a:t>workshopy a kreativní dílny</a:t>
            </a:r>
          </a:p>
        </p:txBody>
      </p:sp>
      <p:sp>
        <p:nvSpPr>
          <p:cNvPr id="210" name="Text Placeholder 3"/>
          <p:cNvSpPr txBox="1">
            <a:spLocks noGrp="1"/>
          </p:cNvSpPr>
          <p:nvPr>
            <p:ph type="body" sz="half" idx="1"/>
          </p:nvPr>
        </p:nvSpPr>
        <p:spPr>
          <a:xfrm>
            <a:off x="5454775" y="1690777"/>
            <a:ext cx="6170757" cy="4109049"/>
          </a:xfrm>
          <a:prstGeom prst="rect">
            <a:avLst/>
          </a:prstGeom>
        </p:spPr>
        <p:txBody>
          <a:bodyPr/>
          <a:lstStyle/>
          <a:p>
            <a:pPr marL="0" indent="-226313" defTabSz="905255">
              <a:spcBef>
                <a:spcPts val="900"/>
              </a:spcBef>
              <a:defRPr sz="2376">
                <a:solidFill>
                  <a:srgbClr val="000000">
                    <a:alpha val="55000"/>
                  </a:srgbClr>
                </a:solidFill>
              </a:defRPr>
            </a:pPr>
            <a:r>
              <a:t>MKP rozvíjí i </a:t>
            </a:r>
            <a:r>
              <a:rPr b="1"/>
              <a:t>praktickou ekologickou výchovu</a:t>
            </a:r>
            <a:r>
              <a:t>:</a:t>
            </a:r>
            <a:endParaRPr sz="1584"/>
          </a:p>
          <a:p>
            <a:pPr marL="282892" indent="-226313" defTabSz="905255">
              <a:spcBef>
                <a:spcPts val="900"/>
              </a:spcBef>
              <a:defRPr sz="2376">
                <a:solidFill>
                  <a:srgbClr val="000000">
                    <a:alpha val="55000"/>
                  </a:srgbClr>
                </a:solidFill>
              </a:defRPr>
            </a:pPr>
            <a:r>
              <a:t>Kreativní centra </a:t>
            </a:r>
            <a:r>
              <a:rPr b="1"/>
              <a:t>DOK16, Jezerka a Suterén</a:t>
            </a:r>
            <a:r>
              <a:t> umožňují práci se dřevem, textilem, 3D tiskem či grafikou.</a:t>
            </a:r>
            <a:endParaRPr sz="1584"/>
          </a:p>
          <a:p>
            <a:pPr marL="282892" indent="-226313" defTabSz="905255">
              <a:spcBef>
                <a:spcPts val="900"/>
              </a:spcBef>
              <a:defRPr sz="2376">
                <a:solidFill>
                  <a:srgbClr val="000000">
                    <a:alpha val="55000"/>
                  </a:srgbClr>
                </a:solidFill>
              </a:defRPr>
            </a:pPr>
            <a:r>
              <a:t>Oblíbené workshopy „</a:t>
            </a:r>
            <a:r>
              <a:rPr b="1"/>
              <a:t>Ze starého nové</a:t>
            </a:r>
            <a:r>
              <a:t>“: upcyklace bannerů, tvoření domečků pro včelky samotářky, opravy a recyklace materiálů.</a:t>
            </a:r>
            <a:endParaRPr sz="1584"/>
          </a:p>
          <a:p>
            <a:pPr marL="0" indent="-226313" defTabSz="905255">
              <a:spcBef>
                <a:spcPts val="900"/>
              </a:spcBef>
              <a:defRPr sz="2376">
                <a:solidFill>
                  <a:srgbClr val="000000">
                    <a:alpha val="55000"/>
                  </a:srgbClr>
                </a:solidFill>
              </a:defRPr>
            </a:pPr>
            <a:r>
              <a:t>Aktivní zapojení komunit do tvořivých a udržitelných činností.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ctangle 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" name="Freeform: Shape 53"/>
          <p:cNvSpPr/>
          <p:nvPr/>
        </p:nvSpPr>
        <p:spPr>
          <a:xfrm>
            <a:off x="-1" y="0"/>
            <a:ext cx="10915135" cy="225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4" extrusionOk="0">
                <a:moveTo>
                  <a:pt x="0" y="0"/>
                </a:moveTo>
                <a:lnTo>
                  <a:pt x="21600" y="0"/>
                </a:lnTo>
                <a:lnTo>
                  <a:pt x="21536" y="479"/>
                </a:lnTo>
                <a:cubicBezTo>
                  <a:pt x="21532" y="500"/>
                  <a:pt x="21445" y="1034"/>
                  <a:pt x="21441" y="1054"/>
                </a:cubicBezTo>
                <a:cubicBezTo>
                  <a:pt x="21412" y="1228"/>
                  <a:pt x="21298" y="1683"/>
                  <a:pt x="21250" y="1589"/>
                </a:cubicBezTo>
                <a:cubicBezTo>
                  <a:pt x="21271" y="1786"/>
                  <a:pt x="21052" y="1808"/>
                  <a:pt x="21043" y="2005"/>
                </a:cubicBezTo>
                <a:cubicBezTo>
                  <a:pt x="21039" y="2165"/>
                  <a:pt x="20971" y="2242"/>
                  <a:pt x="20950" y="2297"/>
                </a:cubicBezTo>
                <a:cubicBezTo>
                  <a:pt x="20936" y="2458"/>
                  <a:pt x="20819" y="2155"/>
                  <a:pt x="20782" y="2944"/>
                </a:cubicBezTo>
                <a:cubicBezTo>
                  <a:pt x="20675" y="3003"/>
                  <a:pt x="20674" y="4080"/>
                  <a:pt x="20589" y="3952"/>
                </a:cubicBezTo>
                <a:cubicBezTo>
                  <a:pt x="20567" y="3963"/>
                  <a:pt x="20558" y="4479"/>
                  <a:pt x="20543" y="4526"/>
                </a:cubicBezTo>
                <a:lnTo>
                  <a:pt x="20465" y="4837"/>
                </a:lnTo>
                <a:lnTo>
                  <a:pt x="20435" y="5016"/>
                </a:lnTo>
                <a:lnTo>
                  <a:pt x="20379" y="5100"/>
                </a:lnTo>
                <a:cubicBezTo>
                  <a:pt x="20352" y="5127"/>
                  <a:pt x="20315" y="5109"/>
                  <a:pt x="20270" y="5181"/>
                </a:cubicBezTo>
                <a:cubicBezTo>
                  <a:pt x="20193" y="5393"/>
                  <a:pt x="20116" y="5123"/>
                  <a:pt x="20069" y="5676"/>
                </a:cubicBezTo>
                <a:cubicBezTo>
                  <a:pt x="19907" y="5734"/>
                  <a:pt x="19832" y="6232"/>
                  <a:pt x="19671" y="6052"/>
                </a:cubicBezTo>
                <a:cubicBezTo>
                  <a:pt x="19709" y="6194"/>
                  <a:pt x="19512" y="5973"/>
                  <a:pt x="19465" y="6329"/>
                </a:cubicBezTo>
                <a:cubicBezTo>
                  <a:pt x="19370" y="6445"/>
                  <a:pt x="19316" y="6406"/>
                  <a:pt x="19169" y="6552"/>
                </a:cubicBezTo>
                <a:cubicBezTo>
                  <a:pt x="19045" y="6711"/>
                  <a:pt x="19025" y="6716"/>
                  <a:pt x="18954" y="6802"/>
                </a:cubicBezTo>
                <a:lnTo>
                  <a:pt x="18676" y="7257"/>
                </a:lnTo>
                <a:lnTo>
                  <a:pt x="18672" y="7280"/>
                </a:lnTo>
                <a:cubicBezTo>
                  <a:pt x="18654" y="7340"/>
                  <a:pt x="18640" y="7345"/>
                  <a:pt x="18629" y="7326"/>
                </a:cubicBezTo>
                <a:lnTo>
                  <a:pt x="18525" y="7289"/>
                </a:lnTo>
                <a:lnTo>
                  <a:pt x="18516" y="7327"/>
                </a:lnTo>
                <a:lnTo>
                  <a:pt x="18426" y="7372"/>
                </a:lnTo>
                <a:cubicBezTo>
                  <a:pt x="18426" y="7378"/>
                  <a:pt x="18426" y="7385"/>
                  <a:pt x="18426" y="7391"/>
                </a:cubicBezTo>
                <a:cubicBezTo>
                  <a:pt x="18423" y="7437"/>
                  <a:pt x="18418" y="7473"/>
                  <a:pt x="18405" y="7488"/>
                </a:cubicBezTo>
                <a:cubicBezTo>
                  <a:pt x="18439" y="7747"/>
                  <a:pt x="18403" y="7606"/>
                  <a:pt x="18363" y="7630"/>
                </a:cubicBezTo>
                <a:cubicBezTo>
                  <a:pt x="18326" y="7755"/>
                  <a:pt x="18218" y="8137"/>
                  <a:pt x="18185" y="8243"/>
                </a:cubicBezTo>
                <a:lnTo>
                  <a:pt x="18167" y="8263"/>
                </a:lnTo>
                <a:cubicBezTo>
                  <a:pt x="18167" y="8265"/>
                  <a:pt x="18167" y="8266"/>
                  <a:pt x="18167" y="8268"/>
                </a:cubicBezTo>
                <a:cubicBezTo>
                  <a:pt x="18163" y="8282"/>
                  <a:pt x="18157" y="8292"/>
                  <a:pt x="18148" y="8298"/>
                </a:cubicBezTo>
                <a:lnTo>
                  <a:pt x="18098" y="8340"/>
                </a:lnTo>
                <a:lnTo>
                  <a:pt x="18087" y="8382"/>
                </a:lnTo>
                <a:lnTo>
                  <a:pt x="18085" y="8441"/>
                </a:lnTo>
                <a:lnTo>
                  <a:pt x="18022" y="8660"/>
                </a:lnTo>
                <a:cubicBezTo>
                  <a:pt x="17991" y="8617"/>
                  <a:pt x="17897" y="9021"/>
                  <a:pt x="17879" y="9092"/>
                </a:cubicBezTo>
                <a:lnTo>
                  <a:pt x="17712" y="9533"/>
                </a:lnTo>
                <a:cubicBezTo>
                  <a:pt x="17543" y="10367"/>
                  <a:pt x="17452" y="10324"/>
                  <a:pt x="17321" y="10720"/>
                </a:cubicBezTo>
                <a:cubicBezTo>
                  <a:pt x="17203" y="10778"/>
                  <a:pt x="17090" y="10813"/>
                  <a:pt x="16981" y="11051"/>
                </a:cubicBezTo>
                <a:cubicBezTo>
                  <a:pt x="16897" y="11162"/>
                  <a:pt x="16844" y="11208"/>
                  <a:pt x="16817" y="11384"/>
                </a:cubicBezTo>
                <a:lnTo>
                  <a:pt x="16719" y="11561"/>
                </a:lnTo>
                <a:lnTo>
                  <a:pt x="16559" y="11813"/>
                </a:lnTo>
                <a:cubicBezTo>
                  <a:pt x="16559" y="11831"/>
                  <a:pt x="16559" y="11848"/>
                  <a:pt x="16558" y="11866"/>
                </a:cubicBezTo>
                <a:lnTo>
                  <a:pt x="16543" y="11948"/>
                </a:lnTo>
                <a:lnTo>
                  <a:pt x="16516" y="12133"/>
                </a:lnTo>
                <a:lnTo>
                  <a:pt x="16462" y="12388"/>
                </a:lnTo>
                <a:lnTo>
                  <a:pt x="16460" y="12380"/>
                </a:lnTo>
                <a:cubicBezTo>
                  <a:pt x="16454" y="12368"/>
                  <a:pt x="16448" y="12370"/>
                  <a:pt x="16440" y="12400"/>
                </a:cubicBezTo>
                <a:cubicBezTo>
                  <a:pt x="16415" y="12415"/>
                  <a:pt x="16338" y="12418"/>
                  <a:pt x="16308" y="12472"/>
                </a:cubicBezTo>
                <a:cubicBezTo>
                  <a:pt x="16293" y="12558"/>
                  <a:pt x="16277" y="12643"/>
                  <a:pt x="16260" y="12725"/>
                </a:cubicBezTo>
                <a:lnTo>
                  <a:pt x="16249" y="12770"/>
                </a:lnTo>
                <a:lnTo>
                  <a:pt x="16249" y="12768"/>
                </a:lnTo>
                <a:cubicBezTo>
                  <a:pt x="16246" y="12772"/>
                  <a:pt x="16242" y="12785"/>
                  <a:pt x="16237" y="12810"/>
                </a:cubicBezTo>
                <a:lnTo>
                  <a:pt x="16103" y="12861"/>
                </a:lnTo>
                <a:cubicBezTo>
                  <a:pt x="16040" y="12982"/>
                  <a:pt x="15990" y="12835"/>
                  <a:pt x="15939" y="13108"/>
                </a:cubicBezTo>
                <a:cubicBezTo>
                  <a:pt x="15880" y="13220"/>
                  <a:pt x="15825" y="13226"/>
                  <a:pt x="15778" y="13392"/>
                </a:cubicBezTo>
                <a:cubicBezTo>
                  <a:pt x="15755" y="13358"/>
                  <a:pt x="15735" y="13366"/>
                  <a:pt x="15721" y="13514"/>
                </a:cubicBezTo>
                <a:cubicBezTo>
                  <a:pt x="15664" y="13586"/>
                  <a:pt x="15644" y="13454"/>
                  <a:pt x="15615" y="13647"/>
                </a:cubicBezTo>
                <a:cubicBezTo>
                  <a:pt x="15573" y="13451"/>
                  <a:pt x="15575" y="13553"/>
                  <a:pt x="15564" y="13656"/>
                </a:cubicBezTo>
                <a:lnTo>
                  <a:pt x="15562" y="13665"/>
                </a:lnTo>
                <a:lnTo>
                  <a:pt x="15556" y="13637"/>
                </a:lnTo>
                <a:lnTo>
                  <a:pt x="15524" y="13695"/>
                </a:lnTo>
                <a:lnTo>
                  <a:pt x="15515" y="13727"/>
                </a:lnTo>
                <a:cubicBezTo>
                  <a:pt x="15509" y="13745"/>
                  <a:pt x="15505" y="13752"/>
                  <a:pt x="15502" y="13753"/>
                </a:cubicBezTo>
                <a:lnTo>
                  <a:pt x="15502" y="13750"/>
                </a:lnTo>
                <a:lnTo>
                  <a:pt x="15490" y="13780"/>
                </a:lnTo>
                <a:cubicBezTo>
                  <a:pt x="15470" y="13838"/>
                  <a:pt x="15450" y="13901"/>
                  <a:pt x="15432" y="13966"/>
                </a:cubicBezTo>
                <a:cubicBezTo>
                  <a:pt x="15415" y="13863"/>
                  <a:pt x="15375" y="14029"/>
                  <a:pt x="15354" y="13978"/>
                </a:cubicBezTo>
                <a:lnTo>
                  <a:pt x="15342" y="13845"/>
                </a:lnTo>
                <a:lnTo>
                  <a:pt x="15332" y="13875"/>
                </a:lnTo>
                <a:lnTo>
                  <a:pt x="15314" y="13958"/>
                </a:lnTo>
                <a:cubicBezTo>
                  <a:pt x="15311" y="13969"/>
                  <a:pt x="15309" y="13971"/>
                  <a:pt x="15308" y="13955"/>
                </a:cubicBezTo>
                <a:cubicBezTo>
                  <a:pt x="15297" y="13970"/>
                  <a:pt x="15261" y="14037"/>
                  <a:pt x="15248" y="14046"/>
                </a:cubicBezTo>
                <a:lnTo>
                  <a:pt x="15230" y="14012"/>
                </a:lnTo>
                <a:lnTo>
                  <a:pt x="15222" y="14011"/>
                </a:lnTo>
                <a:lnTo>
                  <a:pt x="15187" y="14159"/>
                </a:lnTo>
                <a:lnTo>
                  <a:pt x="15169" y="14219"/>
                </a:lnTo>
                <a:lnTo>
                  <a:pt x="15052" y="14743"/>
                </a:lnTo>
                <a:lnTo>
                  <a:pt x="14851" y="15013"/>
                </a:lnTo>
                <a:cubicBezTo>
                  <a:pt x="14790" y="15368"/>
                  <a:pt x="14653" y="14898"/>
                  <a:pt x="14646" y="15307"/>
                </a:cubicBezTo>
                <a:cubicBezTo>
                  <a:pt x="14583" y="15458"/>
                  <a:pt x="14571" y="15382"/>
                  <a:pt x="14486" y="15519"/>
                </a:cubicBezTo>
                <a:cubicBezTo>
                  <a:pt x="14407" y="15992"/>
                  <a:pt x="14246" y="16372"/>
                  <a:pt x="14148" y="16709"/>
                </a:cubicBezTo>
                <a:cubicBezTo>
                  <a:pt x="14079" y="16501"/>
                  <a:pt x="14122" y="16736"/>
                  <a:pt x="14061" y="16792"/>
                </a:cubicBezTo>
                <a:cubicBezTo>
                  <a:pt x="14089" y="17055"/>
                  <a:pt x="13983" y="16768"/>
                  <a:pt x="13994" y="17106"/>
                </a:cubicBezTo>
                <a:cubicBezTo>
                  <a:pt x="13983" y="17105"/>
                  <a:pt x="13971" y="17094"/>
                  <a:pt x="13960" y="17081"/>
                </a:cubicBezTo>
                <a:lnTo>
                  <a:pt x="13954" y="17074"/>
                </a:lnTo>
                <a:lnTo>
                  <a:pt x="13932" y="17103"/>
                </a:lnTo>
                <a:lnTo>
                  <a:pt x="13923" y="17039"/>
                </a:lnTo>
                <a:lnTo>
                  <a:pt x="13888" y="17032"/>
                </a:lnTo>
                <a:cubicBezTo>
                  <a:pt x="13876" y="17040"/>
                  <a:pt x="13863" y="17062"/>
                  <a:pt x="13849" y="17106"/>
                </a:cubicBezTo>
                <a:cubicBezTo>
                  <a:pt x="13820" y="17307"/>
                  <a:pt x="13759" y="17254"/>
                  <a:pt x="13710" y="17361"/>
                </a:cubicBezTo>
                <a:lnTo>
                  <a:pt x="13690" y="17447"/>
                </a:lnTo>
                <a:lnTo>
                  <a:pt x="13618" y="17520"/>
                </a:lnTo>
                <a:lnTo>
                  <a:pt x="13615" y="17542"/>
                </a:lnTo>
                <a:cubicBezTo>
                  <a:pt x="13603" y="17562"/>
                  <a:pt x="13577" y="17582"/>
                  <a:pt x="13547" y="17642"/>
                </a:cubicBezTo>
                <a:lnTo>
                  <a:pt x="13430" y="17904"/>
                </a:lnTo>
                <a:lnTo>
                  <a:pt x="13405" y="17855"/>
                </a:lnTo>
                <a:lnTo>
                  <a:pt x="13400" y="17818"/>
                </a:lnTo>
                <a:lnTo>
                  <a:pt x="13368" y="17889"/>
                </a:lnTo>
                <a:lnTo>
                  <a:pt x="13340" y="17875"/>
                </a:lnTo>
                <a:lnTo>
                  <a:pt x="13320" y="17959"/>
                </a:lnTo>
                <a:lnTo>
                  <a:pt x="13287" y="17980"/>
                </a:lnTo>
                <a:cubicBezTo>
                  <a:pt x="13274" y="17980"/>
                  <a:pt x="13260" y="17978"/>
                  <a:pt x="13245" y="17985"/>
                </a:cubicBezTo>
                <a:lnTo>
                  <a:pt x="13208" y="17953"/>
                </a:lnTo>
                <a:lnTo>
                  <a:pt x="13155" y="18005"/>
                </a:lnTo>
                <a:cubicBezTo>
                  <a:pt x="13114" y="18048"/>
                  <a:pt x="13075" y="18082"/>
                  <a:pt x="13034" y="18083"/>
                </a:cubicBezTo>
                <a:cubicBezTo>
                  <a:pt x="13006" y="18164"/>
                  <a:pt x="12977" y="18209"/>
                  <a:pt x="12943" y="18143"/>
                </a:cubicBezTo>
                <a:cubicBezTo>
                  <a:pt x="12858" y="18234"/>
                  <a:pt x="12844" y="18374"/>
                  <a:pt x="12784" y="18315"/>
                </a:cubicBezTo>
                <a:cubicBezTo>
                  <a:pt x="12771" y="18394"/>
                  <a:pt x="12762" y="18439"/>
                  <a:pt x="12755" y="18461"/>
                </a:cubicBezTo>
                <a:cubicBezTo>
                  <a:pt x="12732" y="18528"/>
                  <a:pt x="12723" y="18399"/>
                  <a:pt x="12679" y="18418"/>
                </a:cubicBezTo>
                <a:cubicBezTo>
                  <a:pt x="12631" y="18419"/>
                  <a:pt x="12702" y="18240"/>
                  <a:pt x="12658" y="18274"/>
                </a:cubicBezTo>
                <a:cubicBezTo>
                  <a:pt x="12618" y="18387"/>
                  <a:pt x="12601" y="18196"/>
                  <a:pt x="12560" y="18323"/>
                </a:cubicBezTo>
                <a:cubicBezTo>
                  <a:pt x="12586" y="18452"/>
                  <a:pt x="12463" y="18401"/>
                  <a:pt x="12472" y="18529"/>
                </a:cubicBezTo>
                <a:cubicBezTo>
                  <a:pt x="12413" y="18397"/>
                  <a:pt x="12414" y="18639"/>
                  <a:pt x="12354" y="18644"/>
                </a:cubicBezTo>
                <a:cubicBezTo>
                  <a:pt x="12322" y="18606"/>
                  <a:pt x="12303" y="18615"/>
                  <a:pt x="12285" y="18715"/>
                </a:cubicBezTo>
                <a:cubicBezTo>
                  <a:pt x="12134" y="18519"/>
                  <a:pt x="12212" y="18780"/>
                  <a:pt x="12089" y="18777"/>
                </a:cubicBezTo>
                <a:lnTo>
                  <a:pt x="12079" y="18775"/>
                </a:lnTo>
                <a:lnTo>
                  <a:pt x="12046" y="18869"/>
                </a:lnTo>
                <a:cubicBezTo>
                  <a:pt x="12045" y="18877"/>
                  <a:pt x="12045" y="18885"/>
                  <a:pt x="12044" y="18893"/>
                </a:cubicBezTo>
                <a:lnTo>
                  <a:pt x="11921" y="18847"/>
                </a:lnTo>
                <a:lnTo>
                  <a:pt x="11907" y="18883"/>
                </a:lnTo>
                <a:lnTo>
                  <a:pt x="11825" y="18799"/>
                </a:lnTo>
                <a:lnTo>
                  <a:pt x="11783" y="18784"/>
                </a:lnTo>
                <a:lnTo>
                  <a:pt x="11710" y="18729"/>
                </a:lnTo>
                <a:lnTo>
                  <a:pt x="11704" y="18753"/>
                </a:lnTo>
                <a:lnTo>
                  <a:pt x="11689" y="18731"/>
                </a:lnTo>
                <a:lnTo>
                  <a:pt x="11678" y="18759"/>
                </a:lnTo>
                <a:lnTo>
                  <a:pt x="11666" y="18752"/>
                </a:lnTo>
                <a:cubicBezTo>
                  <a:pt x="11643" y="18769"/>
                  <a:pt x="11565" y="18848"/>
                  <a:pt x="11539" y="18862"/>
                </a:cubicBezTo>
                <a:lnTo>
                  <a:pt x="11512" y="18841"/>
                </a:lnTo>
                <a:lnTo>
                  <a:pt x="11491" y="18923"/>
                </a:lnTo>
                <a:lnTo>
                  <a:pt x="11404" y="18945"/>
                </a:lnTo>
                <a:lnTo>
                  <a:pt x="11373" y="18880"/>
                </a:lnTo>
                <a:lnTo>
                  <a:pt x="11345" y="18834"/>
                </a:lnTo>
                <a:lnTo>
                  <a:pt x="11342" y="18834"/>
                </a:lnTo>
                <a:lnTo>
                  <a:pt x="11305" y="18836"/>
                </a:lnTo>
                <a:lnTo>
                  <a:pt x="11238" y="18838"/>
                </a:lnTo>
                <a:cubicBezTo>
                  <a:pt x="11195" y="18843"/>
                  <a:pt x="11151" y="18857"/>
                  <a:pt x="11107" y="18900"/>
                </a:cubicBezTo>
                <a:cubicBezTo>
                  <a:pt x="10937" y="18686"/>
                  <a:pt x="10952" y="18666"/>
                  <a:pt x="10810" y="18607"/>
                </a:cubicBezTo>
                <a:cubicBezTo>
                  <a:pt x="10740" y="18376"/>
                  <a:pt x="10471" y="18787"/>
                  <a:pt x="10388" y="18763"/>
                </a:cubicBezTo>
                <a:cubicBezTo>
                  <a:pt x="10184" y="18910"/>
                  <a:pt x="9751" y="19594"/>
                  <a:pt x="9490" y="19343"/>
                </a:cubicBezTo>
                <a:cubicBezTo>
                  <a:pt x="9425" y="19380"/>
                  <a:pt x="9337" y="19466"/>
                  <a:pt x="9299" y="19469"/>
                </a:cubicBezTo>
                <a:lnTo>
                  <a:pt x="9173" y="19506"/>
                </a:lnTo>
                <a:lnTo>
                  <a:pt x="8963" y="19899"/>
                </a:lnTo>
                <a:cubicBezTo>
                  <a:pt x="8856" y="19648"/>
                  <a:pt x="8857" y="19939"/>
                  <a:pt x="8724" y="20037"/>
                </a:cubicBezTo>
                <a:cubicBezTo>
                  <a:pt x="8675" y="19958"/>
                  <a:pt x="8448" y="19960"/>
                  <a:pt x="8420" y="20140"/>
                </a:cubicBezTo>
                <a:cubicBezTo>
                  <a:pt x="8388" y="20184"/>
                  <a:pt x="8352" y="20129"/>
                  <a:pt x="8338" y="20318"/>
                </a:cubicBezTo>
                <a:cubicBezTo>
                  <a:pt x="8314" y="20548"/>
                  <a:pt x="8204" y="20221"/>
                  <a:pt x="8220" y="20483"/>
                </a:cubicBezTo>
                <a:cubicBezTo>
                  <a:pt x="8142" y="20260"/>
                  <a:pt x="8081" y="20742"/>
                  <a:pt x="8016" y="20871"/>
                </a:cubicBezTo>
                <a:cubicBezTo>
                  <a:pt x="7955" y="20865"/>
                  <a:pt x="7926" y="20991"/>
                  <a:pt x="7783" y="21077"/>
                </a:cubicBezTo>
                <a:cubicBezTo>
                  <a:pt x="7715" y="20817"/>
                  <a:pt x="7641" y="21285"/>
                  <a:pt x="7515" y="20946"/>
                </a:cubicBezTo>
                <a:cubicBezTo>
                  <a:pt x="7511" y="20984"/>
                  <a:pt x="7474" y="20950"/>
                  <a:pt x="7368" y="20942"/>
                </a:cubicBezTo>
                <a:cubicBezTo>
                  <a:pt x="7263" y="20934"/>
                  <a:pt x="7042" y="20931"/>
                  <a:pt x="6884" y="20901"/>
                </a:cubicBezTo>
                <a:cubicBezTo>
                  <a:pt x="6703" y="20907"/>
                  <a:pt x="6785" y="21273"/>
                  <a:pt x="6548" y="20871"/>
                </a:cubicBezTo>
                <a:cubicBezTo>
                  <a:pt x="6530" y="21087"/>
                  <a:pt x="6502" y="21108"/>
                  <a:pt x="6452" y="21029"/>
                </a:cubicBezTo>
                <a:cubicBezTo>
                  <a:pt x="6365" y="21048"/>
                  <a:pt x="6387" y="21563"/>
                  <a:pt x="6290" y="21287"/>
                </a:cubicBezTo>
                <a:cubicBezTo>
                  <a:pt x="6227" y="21411"/>
                  <a:pt x="6169" y="21278"/>
                  <a:pt x="6129" y="21368"/>
                </a:cubicBezTo>
                <a:lnTo>
                  <a:pt x="5996" y="21547"/>
                </a:lnTo>
                <a:cubicBezTo>
                  <a:pt x="5922" y="21600"/>
                  <a:pt x="5902" y="21215"/>
                  <a:pt x="5867" y="21574"/>
                </a:cubicBezTo>
                <a:lnTo>
                  <a:pt x="5801" y="21494"/>
                </a:lnTo>
                <a:lnTo>
                  <a:pt x="5725" y="21407"/>
                </a:lnTo>
                <a:cubicBezTo>
                  <a:pt x="5685" y="21348"/>
                  <a:pt x="5704" y="21415"/>
                  <a:pt x="5618" y="21322"/>
                </a:cubicBezTo>
                <a:cubicBezTo>
                  <a:pt x="5564" y="21579"/>
                  <a:pt x="5474" y="21390"/>
                  <a:pt x="5331" y="21384"/>
                </a:cubicBezTo>
                <a:lnTo>
                  <a:pt x="4994" y="21432"/>
                </a:lnTo>
                <a:cubicBezTo>
                  <a:pt x="4880" y="21491"/>
                  <a:pt x="4778" y="21348"/>
                  <a:pt x="4631" y="21280"/>
                </a:cubicBezTo>
                <a:cubicBezTo>
                  <a:pt x="4483" y="21213"/>
                  <a:pt x="4234" y="21005"/>
                  <a:pt x="4109" y="21028"/>
                </a:cubicBezTo>
                <a:cubicBezTo>
                  <a:pt x="4022" y="21059"/>
                  <a:pt x="4013" y="20939"/>
                  <a:pt x="3925" y="21267"/>
                </a:cubicBezTo>
                <a:cubicBezTo>
                  <a:pt x="3853" y="21170"/>
                  <a:pt x="3742" y="21257"/>
                  <a:pt x="3667" y="21217"/>
                </a:cubicBezTo>
                <a:cubicBezTo>
                  <a:pt x="3613" y="21241"/>
                  <a:pt x="3529" y="20889"/>
                  <a:pt x="3460" y="20876"/>
                </a:cubicBezTo>
                <a:cubicBezTo>
                  <a:pt x="3371" y="21045"/>
                  <a:pt x="3354" y="20676"/>
                  <a:pt x="3232" y="20540"/>
                </a:cubicBezTo>
                <a:cubicBezTo>
                  <a:pt x="3181" y="20709"/>
                  <a:pt x="3125" y="20556"/>
                  <a:pt x="3085" y="20400"/>
                </a:cubicBezTo>
                <a:cubicBezTo>
                  <a:pt x="2967" y="20452"/>
                  <a:pt x="2874" y="20448"/>
                  <a:pt x="2741" y="20361"/>
                </a:cubicBezTo>
                <a:cubicBezTo>
                  <a:pt x="2597" y="20559"/>
                  <a:pt x="2571" y="20342"/>
                  <a:pt x="2429" y="20251"/>
                </a:cubicBezTo>
                <a:cubicBezTo>
                  <a:pt x="2373" y="20316"/>
                  <a:pt x="2274" y="20082"/>
                  <a:pt x="2154" y="20104"/>
                </a:cubicBezTo>
                <a:cubicBezTo>
                  <a:pt x="2075" y="20079"/>
                  <a:pt x="2160" y="19753"/>
                  <a:pt x="1859" y="19869"/>
                </a:cubicBezTo>
                <a:cubicBezTo>
                  <a:pt x="1842" y="19935"/>
                  <a:pt x="1805" y="19862"/>
                  <a:pt x="1809" y="19770"/>
                </a:cubicBezTo>
                <a:cubicBezTo>
                  <a:pt x="1790" y="19797"/>
                  <a:pt x="1744" y="19969"/>
                  <a:pt x="1740" y="19821"/>
                </a:cubicBezTo>
                <a:cubicBezTo>
                  <a:pt x="1645" y="19794"/>
                  <a:pt x="1549" y="19870"/>
                  <a:pt x="1463" y="20043"/>
                </a:cubicBezTo>
                <a:cubicBezTo>
                  <a:pt x="1411" y="19989"/>
                  <a:pt x="1357" y="20104"/>
                  <a:pt x="1244" y="20202"/>
                </a:cubicBezTo>
                <a:cubicBezTo>
                  <a:pt x="1138" y="19899"/>
                  <a:pt x="1128" y="20425"/>
                  <a:pt x="1005" y="20218"/>
                </a:cubicBezTo>
                <a:cubicBezTo>
                  <a:pt x="937" y="20181"/>
                  <a:pt x="858" y="20045"/>
                  <a:pt x="809" y="20175"/>
                </a:cubicBezTo>
                <a:cubicBezTo>
                  <a:pt x="759" y="20119"/>
                  <a:pt x="593" y="20296"/>
                  <a:pt x="513" y="20276"/>
                </a:cubicBezTo>
                <a:cubicBezTo>
                  <a:pt x="378" y="20155"/>
                  <a:pt x="252" y="20400"/>
                  <a:pt x="181" y="20464"/>
                </a:cubicBezTo>
                <a:cubicBezTo>
                  <a:pt x="110" y="20427"/>
                  <a:pt x="74" y="20343"/>
                  <a:pt x="24" y="20330"/>
                </a:cubicBezTo>
                <a:lnTo>
                  <a:pt x="0" y="20336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Title 1"/>
          <p:cNvSpPr txBox="1">
            <a:spLocks noGrp="1"/>
          </p:cNvSpPr>
          <p:nvPr>
            <p:ph type="title"/>
          </p:nvPr>
        </p:nvSpPr>
        <p:spPr>
          <a:xfrm>
            <a:off x="1137036" y="609600"/>
            <a:ext cx="5915199" cy="1330519"/>
          </a:xfrm>
          <a:prstGeom prst="rect">
            <a:avLst/>
          </a:prstGeom>
        </p:spPr>
        <p:txBody>
          <a:bodyPr anchor="ctr"/>
          <a:lstStyle>
            <a:lvl1pPr defTabSz="868680">
              <a:defRPr sz="4180"/>
            </a:lvl1pPr>
          </a:lstStyle>
          <a:p>
            <a:r>
              <a:t>Knihobudka z dílny DOK16 -</a:t>
            </a:r>
          </a:p>
        </p:txBody>
      </p:sp>
      <p:sp>
        <p:nvSpPr>
          <p:cNvPr id="215" name="Freeform: Shape 50"/>
          <p:cNvSpPr/>
          <p:nvPr/>
        </p:nvSpPr>
        <p:spPr>
          <a:xfrm>
            <a:off x="6455390" y="5800297"/>
            <a:ext cx="5736611" cy="1057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32" y="21571"/>
                </a:lnTo>
                <a:lnTo>
                  <a:pt x="64" y="21568"/>
                </a:lnTo>
                <a:cubicBezTo>
                  <a:pt x="85" y="21557"/>
                  <a:pt x="98" y="21538"/>
                  <a:pt x="106" y="21512"/>
                </a:cubicBezTo>
                <a:cubicBezTo>
                  <a:pt x="106" y="21509"/>
                  <a:pt x="106" y="21506"/>
                  <a:pt x="106" y="21503"/>
                </a:cubicBezTo>
                <a:lnTo>
                  <a:pt x="223" y="20440"/>
                </a:lnTo>
                <a:cubicBezTo>
                  <a:pt x="298" y="20240"/>
                  <a:pt x="474" y="20545"/>
                  <a:pt x="559" y="20308"/>
                </a:cubicBezTo>
                <a:cubicBezTo>
                  <a:pt x="648" y="20268"/>
                  <a:pt x="722" y="20541"/>
                  <a:pt x="657" y="20042"/>
                </a:cubicBezTo>
                <a:cubicBezTo>
                  <a:pt x="685" y="20013"/>
                  <a:pt x="699" y="19945"/>
                  <a:pt x="706" y="19858"/>
                </a:cubicBezTo>
                <a:cubicBezTo>
                  <a:pt x="706" y="19845"/>
                  <a:pt x="707" y="19832"/>
                  <a:pt x="707" y="19820"/>
                </a:cubicBezTo>
                <a:lnTo>
                  <a:pt x="905" y="19743"/>
                </a:lnTo>
                <a:lnTo>
                  <a:pt x="927" y="19671"/>
                </a:lnTo>
                <a:lnTo>
                  <a:pt x="1152" y="19754"/>
                </a:lnTo>
                <a:cubicBezTo>
                  <a:pt x="1176" y="19791"/>
                  <a:pt x="1205" y="19783"/>
                  <a:pt x="1247" y="19669"/>
                </a:cubicBezTo>
                <a:lnTo>
                  <a:pt x="1445" y="19626"/>
                </a:lnTo>
                <a:lnTo>
                  <a:pt x="1797" y="19679"/>
                </a:lnTo>
                <a:cubicBezTo>
                  <a:pt x="1826" y="19718"/>
                  <a:pt x="2120" y="18665"/>
                  <a:pt x="2145" y="18758"/>
                </a:cubicBezTo>
                <a:cubicBezTo>
                  <a:pt x="2415" y="18638"/>
                  <a:pt x="2579" y="18813"/>
                  <a:pt x="2905" y="18548"/>
                </a:cubicBezTo>
                <a:cubicBezTo>
                  <a:pt x="3134" y="18474"/>
                  <a:pt x="3280" y="17962"/>
                  <a:pt x="3570" y="17461"/>
                </a:cubicBezTo>
                <a:cubicBezTo>
                  <a:pt x="3806" y="18125"/>
                  <a:pt x="3909" y="17251"/>
                  <a:pt x="4240" y="16889"/>
                </a:cubicBezTo>
                <a:cubicBezTo>
                  <a:pt x="4465" y="16685"/>
                  <a:pt x="4458" y="16555"/>
                  <a:pt x="4613" y="16336"/>
                </a:cubicBezTo>
                <a:cubicBezTo>
                  <a:pt x="4644" y="16237"/>
                  <a:pt x="4784" y="16217"/>
                  <a:pt x="4811" y="16088"/>
                </a:cubicBezTo>
                <a:lnTo>
                  <a:pt x="4957" y="16021"/>
                </a:lnTo>
                <a:lnTo>
                  <a:pt x="5118" y="15284"/>
                </a:lnTo>
                <a:lnTo>
                  <a:pt x="5313" y="15168"/>
                </a:lnTo>
                <a:lnTo>
                  <a:pt x="5623" y="14577"/>
                </a:lnTo>
                <a:cubicBezTo>
                  <a:pt x="5804" y="14832"/>
                  <a:pt x="5854" y="13708"/>
                  <a:pt x="6080" y="14067"/>
                </a:cubicBezTo>
                <a:cubicBezTo>
                  <a:pt x="6161" y="14128"/>
                  <a:pt x="6399" y="13889"/>
                  <a:pt x="6437" y="13582"/>
                </a:cubicBezTo>
                <a:cubicBezTo>
                  <a:pt x="6485" y="13478"/>
                  <a:pt x="6545" y="13518"/>
                  <a:pt x="6560" y="13212"/>
                </a:cubicBezTo>
                <a:cubicBezTo>
                  <a:pt x="6662" y="12947"/>
                  <a:pt x="6896" y="12336"/>
                  <a:pt x="7049" y="11987"/>
                </a:cubicBezTo>
                <a:cubicBezTo>
                  <a:pt x="7157" y="12255"/>
                  <a:pt x="7257" y="11417"/>
                  <a:pt x="7480" y="11116"/>
                </a:cubicBezTo>
                <a:cubicBezTo>
                  <a:pt x="7600" y="11431"/>
                  <a:pt x="7631" y="10907"/>
                  <a:pt x="7846" y="11272"/>
                </a:cubicBezTo>
                <a:cubicBezTo>
                  <a:pt x="7850" y="11210"/>
                  <a:pt x="7857" y="11150"/>
                  <a:pt x="7866" y="11094"/>
                </a:cubicBezTo>
                <a:cubicBezTo>
                  <a:pt x="7915" y="10767"/>
                  <a:pt x="8017" y="10642"/>
                  <a:pt x="8093" y="10816"/>
                </a:cubicBezTo>
                <a:cubicBezTo>
                  <a:pt x="8427" y="11252"/>
                  <a:pt x="8691" y="10922"/>
                  <a:pt x="8949" y="10799"/>
                </a:cubicBezTo>
                <a:cubicBezTo>
                  <a:pt x="9236" y="10573"/>
                  <a:pt x="8997" y="9900"/>
                  <a:pt x="9391" y="10229"/>
                </a:cubicBezTo>
                <a:cubicBezTo>
                  <a:pt x="9411" y="9879"/>
                  <a:pt x="9454" y="9813"/>
                  <a:pt x="9538" y="9873"/>
                </a:cubicBezTo>
                <a:cubicBezTo>
                  <a:pt x="9676" y="9740"/>
                  <a:pt x="9620" y="8981"/>
                  <a:pt x="9785" y="9286"/>
                </a:cubicBezTo>
                <a:cubicBezTo>
                  <a:pt x="9736" y="8900"/>
                  <a:pt x="10035" y="8825"/>
                  <a:pt x="9946" y="8468"/>
                </a:cubicBezTo>
                <a:cubicBezTo>
                  <a:pt x="9963" y="8347"/>
                  <a:pt x="9952" y="8318"/>
                  <a:pt x="9998" y="8272"/>
                </a:cubicBezTo>
                <a:cubicBezTo>
                  <a:pt x="10045" y="8226"/>
                  <a:pt x="10186" y="8221"/>
                  <a:pt x="10223" y="8192"/>
                </a:cubicBezTo>
                <a:lnTo>
                  <a:pt x="10448" y="8343"/>
                </a:lnTo>
                <a:lnTo>
                  <a:pt x="10627" y="8177"/>
                </a:lnTo>
                <a:lnTo>
                  <a:pt x="10856" y="8430"/>
                </a:lnTo>
                <a:cubicBezTo>
                  <a:pt x="10932" y="7972"/>
                  <a:pt x="11093" y="8543"/>
                  <a:pt x="11322" y="8379"/>
                </a:cubicBezTo>
                <a:cubicBezTo>
                  <a:pt x="11405" y="7856"/>
                  <a:pt x="11477" y="8274"/>
                  <a:pt x="11644" y="7517"/>
                </a:cubicBezTo>
                <a:cubicBezTo>
                  <a:pt x="11653" y="7565"/>
                  <a:pt x="11784" y="7277"/>
                  <a:pt x="11847" y="7129"/>
                </a:cubicBezTo>
                <a:cubicBezTo>
                  <a:pt x="11909" y="6981"/>
                  <a:pt x="11966" y="6936"/>
                  <a:pt x="12021" y="6629"/>
                </a:cubicBezTo>
                <a:cubicBezTo>
                  <a:pt x="12291" y="5571"/>
                  <a:pt x="12446" y="6176"/>
                  <a:pt x="12692" y="5781"/>
                </a:cubicBezTo>
                <a:cubicBezTo>
                  <a:pt x="12974" y="5424"/>
                  <a:pt x="12811" y="6509"/>
                  <a:pt x="13144" y="5432"/>
                </a:cubicBezTo>
                <a:cubicBezTo>
                  <a:pt x="13191" y="5714"/>
                  <a:pt x="13236" y="5689"/>
                  <a:pt x="13308" y="5469"/>
                </a:cubicBezTo>
                <a:cubicBezTo>
                  <a:pt x="13445" y="5319"/>
                  <a:pt x="13456" y="6124"/>
                  <a:pt x="13583" y="5520"/>
                </a:cubicBezTo>
                <a:cubicBezTo>
                  <a:pt x="13569" y="5970"/>
                  <a:pt x="13849" y="5451"/>
                  <a:pt x="13797" y="5953"/>
                </a:cubicBezTo>
                <a:cubicBezTo>
                  <a:pt x="13898" y="6262"/>
                  <a:pt x="13925" y="5581"/>
                  <a:pt x="14023" y="5839"/>
                </a:cubicBezTo>
                <a:cubicBezTo>
                  <a:pt x="14126" y="5828"/>
                  <a:pt x="13953" y="5434"/>
                  <a:pt x="14064" y="5303"/>
                </a:cubicBezTo>
                <a:cubicBezTo>
                  <a:pt x="14200" y="5220"/>
                  <a:pt x="14179" y="4436"/>
                  <a:pt x="14310" y="5347"/>
                </a:cubicBezTo>
                <a:cubicBezTo>
                  <a:pt x="14445" y="4981"/>
                  <a:pt x="14484" y="5408"/>
                  <a:pt x="14684" y="5469"/>
                </a:cubicBezTo>
                <a:cubicBezTo>
                  <a:pt x="14879" y="5476"/>
                  <a:pt x="15249" y="5385"/>
                  <a:pt x="15480" y="5385"/>
                </a:cubicBezTo>
                <a:cubicBezTo>
                  <a:pt x="15702" y="4911"/>
                  <a:pt x="15837" y="5503"/>
                  <a:pt x="16068" y="5471"/>
                </a:cubicBezTo>
                <a:cubicBezTo>
                  <a:pt x="16275" y="4647"/>
                  <a:pt x="16240" y="6314"/>
                  <a:pt x="16430" y="6138"/>
                </a:cubicBezTo>
                <a:cubicBezTo>
                  <a:pt x="16631" y="6137"/>
                  <a:pt x="16436" y="6678"/>
                  <a:pt x="16912" y="6142"/>
                </a:cubicBezTo>
                <a:cubicBezTo>
                  <a:pt x="16936" y="6021"/>
                  <a:pt x="16997" y="6088"/>
                  <a:pt x="16994" y="6233"/>
                </a:cubicBezTo>
                <a:cubicBezTo>
                  <a:pt x="17024" y="6169"/>
                  <a:pt x="17090" y="5852"/>
                  <a:pt x="17103" y="6073"/>
                </a:cubicBezTo>
                <a:cubicBezTo>
                  <a:pt x="17256" y="6000"/>
                  <a:pt x="17405" y="5770"/>
                  <a:pt x="17536" y="5403"/>
                </a:cubicBezTo>
                <a:cubicBezTo>
                  <a:pt x="17839" y="5599"/>
                  <a:pt x="17655" y="4651"/>
                  <a:pt x="17871" y="4621"/>
                </a:cubicBezTo>
                <a:cubicBezTo>
                  <a:pt x="18052" y="4954"/>
                  <a:pt x="18108" y="4551"/>
                  <a:pt x="18312" y="4718"/>
                </a:cubicBezTo>
                <a:cubicBezTo>
                  <a:pt x="18365" y="3943"/>
                  <a:pt x="18500" y="4675"/>
                  <a:pt x="18573" y="4419"/>
                </a:cubicBezTo>
                <a:cubicBezTo>
                  <a:pt x="18713" y="5195"/>
                  <a:pt x="18936" y="3961"/>
                  <a:pt x="19065" y="3896"/>
                </a:cubicBezTo>
                <a:cubicBezTo>
                  <a:pt x="19285" y="3918"/>
                  <a:pt x="19460" y="4141"/>
                  <a:pt x="19564" y="3227"/>
                </a:cubicBezTo>
                <a:cubicBezTo>
                  <a:pt x="19717" y="3188"/>
                  <a:pt x="19715" y="3047"/>
                  <a:pt x="19852" y="2845"/>
                </a:cubicBezTo>
                <a:cubicBezTo>
                  <a:pt x="20001" y="2413"/>
                  <a:pt x="20041" y="2491"/>
                  <a:pt x="20214" y="2529"/>
                </a:cubicBezTo>
                <a:cubicBezTo>
                  <a:pt x="20250" y="1916"/>
                  <a:pt x="20388" y="2105"/>
                  <a:pt x="20625" y="1571"/>
                </a:cubicBezTo>
                <a:cubicBezTo>
                  <a:pt x="20718" y="1935"/>
                  <a:pt x="20862" y="1181"/>
                  <a:pt x="21004" y="1126"/>
                </a:cubicBezTo>
                <a:cubicBezTo>
                  <a:pt x="21027" y="825"/>
                  <a:pt x="21060" y="822"/>
                  <a:pt x="21119" y="946"/>
                </a:cubicBezTo>
                <a:cubicBezTo>
                  <a:pt x="21205" y="929"/>
                  <a:pt x="21296" y="792"/>
                  <a:pt x="21387" y="590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" name="Content Placeholder 21"/>
          <p:cNvSpPr txBox="1">
            <a:spLocks noGrp="1"/>
          </p:cNvSpPr>
          <p:nvPr>
            <p:ph type="body" sz="half" idx="1"/>
          </p:nvPr>
        </p:nvSpPr>
        <p:spPr>
          <a:xfrm>
            <a:off x="1137037" y="2549717"/>
            <a:ext cx="5747857" cy="3552971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DOK16 je sousedská dílna Městské knihovny v Praze</a:t>
            </a:r>
          </a:p>
          <a:p>
            <a:pPr>
              <a:defRPr sz="2000"/>
            </a:pPr>
            <a:r>
              <a:t>Zaškolení pro práci s ručním a elektrickým nářadím při práci se dřevem a dalšími materiály. </a:t>
            </a:r>
          </a:p>
        </p:txBody>
      </p:sp>
      <p:sp>
        <p:nvSpPr>
          <p:cNvPr id="217" name="Freeform: Shape 52"/>
          <p:cNvSpPr/>
          <p:nvPr/>
        </p:nvSpPr>
        <p:spPr>
          <a:xfrm>
            <a:off x="7595583" y="610517"/>
            <a:ext cx="4010944" cy="56369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12700" dir="3000000" rotWithShape="0">
              <a:srgbClr val="000000">
                <a:alpha val="27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8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rcRect r="7515" b="1"/>
          <a:stretch>
            <a:fillRect/>
          </a:stretch>
        </p:blipFill>
        <p:spPr>
          <a:xfrm>
            <a:off x="7761103" y="771383"/>
            <a:ext cx="3684545" cy="5311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1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Kreativní dílna: Ateliér</a:t>
            </a:r>
          </a:p>
        </p:txBody>
      </p:sp>
      <p:grpSp>
        <p:nvGrpSpPr>
          <p:cNvPr id="223" name="Content Placeholder 4"/>
          <p:cNvGrpSpPr/>
          <p:nvPr/>
        </p:nvGrpSpPr>
        <p:grpSpPr>
          <a:xfrm>
            <a:off x="5030787" y="883040"/>
            <a:ext cx="6405114" cy="4996133"/>
            <a:chOff x="0" y="0"/>
            <a:chExt cx="6405112" cy="4996131"/>
          </a:xfrm>
        </p:grpSpPr>
        <p:sp>
          <p:nvSpPr>
            <p:cNvPr id="221" name="Shape"/>
            <p:cNvSpPr/>
            <p:nvPr/>
          </p:nvSpPr>
          <p:spPr>
            <a:xfrm>
              <a:off x="-1" y="0"/>
              <a:ext cx="6405115" cy="499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92" y="0"/>
                  </a:lnTo>
                  <a:lnTo>
                    <a:pt x="21600" y="3600"/>
                  </a:lnTo>
                  <a:lnTo>
                    <a:pt x="21600" y="21600"/>
                  </a:lnTo>
                  <a:lnTo>
                    <a:pt x="21600" y="21600"/>
                  </a:lnTo>
                  <a:lnTo>
                    <a:pt x="2808" y="21600"/>
                  </a:lnTo>
                  <a:lnTo>
                    <a:pt x="0" y="1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22" name="image17.jpeg" descr="image17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6405113" cy="499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8000"/>
                  </a:lnTo>
                  <a:lnTo>
                    <a:pt x="2808" y="21600"/>
                  </a:lnTo>
                  <a:lnTo>
                    <a:pt x="21600" y="21600"/>
                  </a:lnTo>
                  <a:lnTo>
                    <a:pt x="21600" y="3600"/>
                  </a:lnTo>
                  <a:lnTo>
                    <a:pt x="18792" y="0"/>
                  </a:lnTo>
                  <a:lnTo>
                    <a:pt x="0" y="0"/>
                  </a:lnTo>
                  <a:close/>
                </a:path>
              </a:pathLst>
            </a:cu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88900" rotWithShape="0">
                <a:srgbClr val="000000">
                  <a:alpha val="45000"/>
                </a:srgbClr>
              </a:outerShdw>
            </a:effectLst>
          </p:spPr>
        </p:pic>
      </p:grpSp>
      <p:sp>
        <p:nvSpPr>
          <p:cNvPr id="224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6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pravidelné workshopy:</a:t>
            </a:r>
          </a:p>
          <a:p>
            <a:pPr marL="285750" indent="-285750">
              <a:defRPr sz="1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seznámení s prací na všech našich šicích strojích</a:t>
            </a:r>
          </a:p>
          <a:p>
            <a:pPr marL="285750" indent="-285750">
              <a:defRPr sz="1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základy šití</a:t>
            </a:r>
          </a:p>
          <a:p>
            <a:pPr marL="285750" indent="-285750">
              <a:defRPr sz="1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tvorba střihu</a:t>
            </a:r>
          </a:p>
          <a:p>
            <a:pPr marL="285750" indent="-285750">
              <a:defRPr sz="1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šití pro začátečníky: látkový sáček, povlak na polštář, plátěná taška, obal na knihu</a:t>
            </a:r>
          </a:p>
          <a:p>
            <a:pPr marL="285750" indent="-285750">
              <a:defRPr sz="1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šití pro pokročilé: kimono, kapsář, sukně, panenka</a:t>
            </a:r>
          </a:p>
          <a:p>
            <a:pPr marL="285750" indent="-285750">
              <a:defRPr sz="1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výroba svátečních dekorací na Velikonoce, Vánoce apod.</a:t>
            </a:r>
          </a:p>
          <a:p>
            <a:pPr marL="285750" indent="-285750">
              <a:defRPr sz="1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výroba šperků: náhrdelníky, brože, korále</a:t>
            </a:r>
          </a:p>
          <a:p>
            <a:pPr marL="285750" indent="-285750">
              <a:defRPr sz="1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hračky pro domácí mazlíčky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Background"/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" name="Rectangle 18"/>
          <p:cNvSpPr/>
          <p:nvPr/>
        </p:nvSpPr>
        <p:spPr>
          <a:xfrm>
            <a:off x="1" y="-1"/>
            <a:ext cx="8522446" cy="228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96900" dist="304800" dir="714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8" name="Title 1"/>
          <p:cNvSpPr txBox="1">
            <a:spLocks noGrp="1"/>
          </p:cNvSpPr>
          <p:nvPr>
            <p:ph type="title"/>
          </p:nvPr>
        </p:nvSpPr>
        <p:spPr>
          <a:xfrm>
            <a:off x="761803" y="350195"/>
            <a:ext cx="4646904" cy="1624522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t>Knihovna jako centrum komunity</a:t>
            </a:r>
          </a:p>
        </p:txBody>
      </p:sp>
      <p:sp>
        <p:nvSpPr>
          <p:cNvPr id="229" name="Text Placeholder 3"/>
          <p:cNvSpPr txBox="1">
            <a:spLocks noGrp="1"/>
          </p:cNvSpPr>
          <p:nvPr>
            <p:ph type="body" sz="half" idx="1"/>
          </p:nvPr>
        </p:nvSpPr>
        <p:spPr>
          <a:xfrm>
            <a:off x="761801" y="2743199"/>
            <a:ext cx="4646907" cy="3613150"/>
          </a:xfrm>
          <a:prstGeom prst="rect">
            <a:avLst/>
          </a:prstGeom>
        </p:spPr>
        <p:txBody>
          <a:bodyPr anchor="ctr"/>
          <a:lstStyle/>
          <a:p>
            <a:pPr indent="-228600">
              <a:buSzPct val="100000"/>
              <a:buFont typeface="Arial"/>
              <a:buChar char="•"/>
              <a:defRPr sz="2000"/>
            </a:pPr>
            <a:r>
              <a:t>Prostor pro </a:t>
            </a:r>
            <a:r>
              <a:rPr b="1"/>
              <a:t>setkávání, vzdělávání a sdílení znalostí</a:t>
            </a:r>
            <a:r>
              <a:t>.</a:t>
            </a:r>
          </a:p>
          <a:p>
            <a:pPr indent="-228600">
              <a:buSzPct val="100000"/>
              <a:buFont typeface="Arial"/>
              <a:buChar char="•"/>
              <a:defRPr sz="2000"/>
            </a:pPr>
            <a:r>
              <a:t>Možnost pořádat komunitní akce, výměnné bazary, ekologické trhy nebo sousedská setkání.</a:t>
            </a:r>
          </a:p>
          <a:p>
            <a:pPr indent="-228600">
              <a:buSzPct val="100000"/>
              <a:buFont typeface="Arial"/>
              <a:buChar char="•"/>
              <a:defRPr sz="2000"/>
            </a:pPr>
            <a:r>
              <a:t>Podpora mezigeneračního vzdělávání </a:t>
            </a:r>
          </a:p>
        </p:txBody>
      </p:sp>
      <p:pic>
        <p:nvPicPr>
          <p:cNvPr id="230" name="Picture Placeholder 4" descr="Picture Placeholder 4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t="14452" r="1" b="1267"/>
          <a:stretch>
            <a:fillRect/>
          </a:stretch>
        </p:blipFill>
        <p:spPr>
          <a:xfrm>
            <a:off x="6095999" y="1"/>
            <a:ext cx="6102827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9"/>
          <p:cNvSpPr/>
          <p:nvPr/>
        </p:nvSpPr>
        <p:spPr>
          <a:xfrm>
            <a:off x="-1" y="0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3" name="Title 1"/>
          <p:cNvSpPr txBox="1">
            <a:spLocks noGrp="1"/>
          </p:cNvSpPr>
          <p:nvPr>
            <p:ph type="title"/>
          </p:nvPr>
        </p:nvSpPr>
        <p:spPr>
          <a:xfrm>
            <a:off x="640080" y="325368"/>
            <a:ext cx="4368602" cy="1956843"/>
          </a:xfrm>
          <a:prstGeom prst="rect">
            <a:avLst/>
          </a:prstGeom>
        </p:spPr>
        <p:txBody>
          <a:bodyPr/>
          <a:lstStyle>
            <a:lvl1pPr defTabSz="859536">
              <a:defRPr sz="5076"/>
            </a:lvl1pPr>
          </a:lstStyle>
          <a:p>
            <a:r>
              <a:t>MKP a Ekofest v Malešicích</a:t>
            </a:r>
          </a:p>
        </p:txBody>
      </p:sp>
      <p:grpSp>
        <p:nvGrpSpPr>
          <p:cNvPr id="236" name="sketchy line"/>
          <p:cNvGrpSpPr/>
          <p:nvPr/>
        </p:nvGrpSpPr>
        <p:grpSpPr>
          <a:xfrm>
            <a:off x="639805" y="2575166"/>
            <a:ext cx="3474996" cy="45962"/>
            <a:chOff x="0" y="0"/>
            <a:chExt cx="3474994" cy="45961"/>
          </a:xfrm>
        </p:grpSpPr>
        <p:sp>
          <p:nvSpPr>
            <p:cNvPr id="234" name="Shape"/>
            <p:cNvSpPr/>
            <p:nvPr/>
          </p:nvSpPr>
          <p:spPr>
            <a:xfrm>
              <a:off x="0" y="1960"/>
              <a:ext cx="3474995" cy="42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14788" extrusionOk="0">
                  <a:moveTo>
                    <a:pt x="1" y="3447"/>
                  </a:moveTo>
                  <a:cubicBezTo>
                    <a:pt x="1259" y="-1694"/>
                    <a:pt x="2069" y="-570"/>
                    <a:pt x="3889" y="3447"/>
                  </a:cubicBezTo>
                  <a:cubicBezTo>
                    <a:pt x="5708" y="7465"/>
                    <a:pt x="6817" y="5237"/>
                    <a:pt x="8640" y="3447"/>
                  </a:cubicBezTo>
                  <a:cubicBezTo>
                    <a:pt x="10462" y="1657"/>
                    <a:pt x="11412" y="-1457"/>
                    <a:pt x="12311" y="3447"/>
                  </a:cubicBezTo>
                  <a:cubicBezTo>
                    <a:pt x="13210" y="8352"/>
                    <a:pt x="14893" y="931"/>
                    <a:pt x="15982" y="3447"/>
                  </a:cubicBezTo>
                  <a:cubicBezTo>
                    <a:pt x="17071" y="5964"/>
                    <a:pt x="18905" y="-758"/>
                    <a:pt x="21597" y="3447"/>
                  </a:cubicBezTo>
                  <a:cubicBezTo>
                    <a:pt x="21596" y="4986"/>
                    <a:pt x="21596" y="6935"/>
                    <a:pt x="21597" y="9836"/>
                  </a:cubicBezTo>
                  <a:cubicBezTo>
                    <a:pt x="20666" y="11090"/>
                    <a:pt x="19497" y="7845"/>
                    <a:pt x="17494" y="9836"/>
                  </a:cubicBezTo>
                  <a:cubicBezTo>
                    <a:pt x="15491" y="11828"/>
                    <a:pt x="14261" y="19906"/>
                    <a:pt x="13391" y="9836"/>
                  </a:cubicBezTo>
                  <a:cubicBezTo>
                    <a:pt x="12520" y="-233"/>
                    <a:pt x="11315" y="15292"/>
                    <a:pt x="9287" y="9836"/>
                  </a:cubicBezTo>
                  <a:cubicBezTo>
                    <a:pt x="7260" y="4381"/>
                    <a:pt x="5896" y="8642"/>
                    <a:pt x="4536" y="9836"/>
                  </a:cubicBezTo>
                  <a:cubicBezTo>
                    <a:pt x="3177" y="11031"/>
                    <a:pt x="1642" y="11956"/>
                    <a:pt x="1" y="9836"/>
                  </a:cubicBezTo>
                  <a:cubicBezTo>
                    <a:pt x="3" y="8439"/>
                    <a:pt x="-3" y="4756"/>
                    <a:pt x="1" y="344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5" name="Shape"/>
            <p:cNvSpPr/>
            <p:nvPr/>
          </p:nvSpPr>
          <p:spPr>
            <a:xfrm>
              <a:off x="274" y="0"/>
              <a:ext cx="3474721" cy="45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3865" extrusionOk="0">
                  <a:moveTo>
                    <a:pt x="0" y="3568"/>
                  </a:moveTo>
                  <a:cubicBezTo>
                    <a:pt x="1395" y="-820"/>
                    <a:pt x="3080" y="11574"/>
                    <a:pt x="4320" y="3568"/>
                  </a:cubicBezTo>
                  <a:cubicBezTo>
                    <a:pt x="5560" y="-4438"/>
                    <a:pt x="7025" y="11023"/>
                    <a:pt x="8424" y="3568"/>
                  </a:cubicBezTo>
                  <a:cubicBezTo>
                    <a:pt x="9823" y="-3887"/>
                    <a:pt x="11314" y="11621"/>
                    <a:pt x="12528" y="3568"/>
                  </a:cubicBezTo>
                  <a:cubicBezTo>
                    <a:pt x="13742" y="-4485"/>
                    <a:pt x="14932" y="3618"/>
                    <a:pt x="17280" y="3568"/>
                  </a:cubicBezTo>
                  <a:cubicBezTo>
                    <a:pt x="19628" y="3518"/>
                    <a:pt x="20432" y="-1129"/>
                    <a:pt x="21600" y="3568"/>
                  </a:cubicBezTo>
                  <a:cubicBezTo>
                    <a:pt x="21597" y="5846"/>
                    <a:pt x="21597" y="6531"/>
                    <a:pt x="21600" y="9085"/>
                  </a:cubicBezTo>
                  <a:cubicBezTo>
                    <a:pt x="20103" y="12571"/>
                    <a:pt x="18308" y="1982"/>
                    <a:pt x="17280" y="9085"/>
                  </a:cubicBezTo>
                  <a:cubicBezTo>
                    <a:pt x="16252" y="16187"/>
                    <a:pt x="14545" y="10418"/>
                    <a:pt x="13608" y="9085"/>
                  </a:cubicBezTo>
                  <a:cubicBezTo>
                    <a:pt x="12671" y="7751"/>
                    <a:pt x="11298" y="2075"/>
                    <a:pt x="9504" y="9085"/>
                  </a:cubicBezTo>
                  <a:cubicBezTo>
                    <a:pt x="7710" y="16094"/>
                    <a:pt x="6480" y="14789"/>
                    <a:pt x="5400" y="9085"/>
                  </a:cubicBezTo>
                  <a:cubicBezTo>
                    <a:pt x="4320" y="3380"/>
                    <a:pt x="1450" y="17115"/>
                    <a:pt x="0" y="9085"/>
                  </a:cubicBezTo>
                  <a:cubicBezTo>
                    <a:pt x="0" y="7096"/>
                    <a:pt x="0" y="4701"/>
                    <a:pt x="0" y="3568"/>
                  </a:cubicBezTo>
                  <a:close/>
                </a:path>
              </a:pathLst>
            </a:custGeom>
            <a:noFill/>
            <a:ln w="4445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37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40080" y="2872899"/>
            <a:ext cx="4243590" cy="3320668"/>
          </a:xfrm>
          <a:prstGeom prst="rect">
            <a:avLst/>
          </a:prstGeom>
        </p:spPr>
        <p:txBody>
          <a:bodyPr/>
          <a:lstStyle/>
          <a:p>
            <a:pPr marL="285750" indent="-228600">
              <a:lnSpc>
                <a:spcPct val="81000"/>
              </a:lnSpc>
              <a:buSzPct val="100000"/>
              <a:buFont typeface="Arial"/>
              <a:buChar char="•"/>
              <a:defRPr sz="2000" b="1"/>
            </a:pPr>
            <a:r>
              <a:t>V týdnu 20.4. - 25.4.</a:t>
            </a:r>
          </a:p>
          <a:p>
            <a:pPr marL="285750" indent="-228600">
              <a:lnSpc>
                <a:spcPct val="81000"/>
              </a:lnSpc>
              <a:buSzPct val="100000"/>
              <a:buFont typeface="Arial"/>
              <a:buChar char="•"/>
              <a:defRPr sz="2000"/>
            </a:pPr>
            <a:endParaRPr/>
          </a:p>
          <a:p>
            <a:pPr marL="285750" indent="-228600">
              <a:lnSpc>
                <a:spcPct val="81000"/>
              </a:lnSpc>
              <a:buSzPct val="100000"/>
              <a:buFont typeface="Arial"/>
              <a:buChar char="•"/>
              <a:defRPr sz="2000"/>
            </a:pPr>
            <a:r>
              <a:t>Pobočky na P10 připravily ekologické programy</a:t>
            </a:r>
          </a:p>
          <a:p>
            <a:pPr marL="285750" indent="-228600">
              <a:lnSpc>
                <a:spcPct val="81000"/>
              </a:lnSpc>
              <a:buSzPct val="100000"/>
              <a:buFont typeface="Arial"/>
              <a:buChar char="•"/>
              <a:defRPr sz="2000"/>
            </a:pPr>
            <a:r>
              <a:t>Na festival přijede Bibliobus Oskar</a:t>
            </a:r>
          </a:p>
          <a:p>
            <a:pPr marL="285750" indent="-228600">
              <a:lnSpc>
                <a:spcPct val="81000"/>
              </a:lnSpc>
              <a:buSzPct val="100000"/>
              <a:buFont typeface="Arial"/>
              <a:buChar char="•"/>
              <a:defRPr sz="2000"/>
            </a:pPr>
            <a:r>
              <a:t>VR lekce pro veřejnost   (prostředí Oceán a Safary)</a:t>
            </a:r>
          </a:p>
          <a:p>
            <a:pPr marL="285750" indent="-228600">
              <a:lnSpc>
                <a:spcPct val="81000"/>
              </a:lnSpc>
              <a:buSzPct val="100000"/>
              <a:buFont typeface="Arial"/>
              <a:buChar char="•"/>
              <a:defRPr sz="2000"/>
            </a:pPr>
            <a:r>
              <a:t>E-knihy ke stažení zdarma</a:t>
            </a:r>
          </a:p>
        </p:txBody>
      </p:sp>
      <p:pic>
        <p:nvPicPr>
          <p:cNvPr id="238" name="Picture Placeholder 4" descr="Picture Placeholder 4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l="24844" r="28014"/>
          <a:stretch>
            <a:fillRect/>
          </a:stretch>
        </p:blipFill>
        <p:spPr>
          <a:xfrm>
            <a:off x="5311735" y="9"/>
            <a:ext cx="687860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extrusionOk="0">
                <a:moveTo>
                  <a:pt x="3456" y="0"/>
                </a:moveTo>
                <a:lnTo>
                  <a:pt x="3120" y="619"/>
                </a:lnTo>
                <a:cubicBezTo>
                  <a:pt x="2508" y="1805"/>
                  <a:pt x="1994" y="3043"/>
                  <a:pt x="1554" y="4319"/>
                </a:cubicBezTo>
                <a:cubicBezTo>
                  <a:pt x="870" y="6322"/>
                  <a:pt x="399" y="8391"/>
                  <a:pt x="147" y="10492"/>
                </a:cubicBezTo>
                <a:cubicBezTo>
                  <a:pt x="14" y="11568"/>
                  <a:pt x="-45" y="12642"/>
                  <a:pt x="38" y="13724"/>
                </a:cubicBezTo>
                <a:cubicBezTo>
                  <a:pt x="137" y="14988"/>
                  <a:pt x="285" y="16246"/>
                  <a:pt x="537" y="17490"/>
                </a:cubicBezTo>
                <a:cubicBezTo>
                  <a:pt x="815" y="18863"/>
                  <a:pt x="1193" y="20203"/>
                  <a:pt x="1691" y="21506"/>
                </a:cubicBezTo>
                <a:lnTo>
                  <a:pt x="1730" y="21600"/>
                </a:lnTo>
                <a:lnTo>
                  <a:pt x="1895" y="21600"/>
                </a:lnTo>
                <a:lnTo>
                  <a:pt x="1874" y="21549"/>
                </a:lnTo>
                <a:cubicBezTo>
                  <a:pt x="1598" y="20832"/>
                  <a:pt x="1357" y="20097"/>
                  <a:pt x="1146" y="19348"/>
                </a:cubicBezTo>
                <a:cubicBezTo>
                  <a:pt x="963" y="18694"/>
                  <a:pt x="827" y="18027"/>
                  <a:pt x="670" y="17366"/>
                </a:cubicBezTo>
                <a:cubicBezTo>
                  <a:pt x="666" y="17331"/>
                  <a:pt x="665" y="17297"/>
                  <a:pt x="665" y="17261"/>
                </a:cubicBezTo>
                <a:cubicBezTo>
                  <a:pt x="780" y="17662"/>
                  <a:pt x="871" y="18015"/>
                  <a:pt x="980" y="18364"/>
                </a:cubicBezTo>
                <a:cubicBezTo>
                  <a:pt x="1263" y="19271"/>
                  <a:pt x="1589" y="20153"/>
                  <a:pt x="1960" y="21010"/>
                </a:cubicBezTo>
                <a:lnTo>
                  <a:pt x="2236" y="21600"/>
                </a:lnTo>
                <a:lnTo>
                  <a:pt x="21555" y="21600"/>
                </a:lnTo>
                <a:lnTo>
                  <a:pt x="21555" y="0"/>
                </a:lnTo>
                <a:lnTo>
                  <a:pt x="3846" y="0"/>
                </a:lnTo>
                <a:lnTo>
                  <a:pt x="3545" y="469"/>
                </a:lnTo>
                <a:cubicBezTo>
                  <a:pt x="3133" y="1151"/>
                  <a:pt x="2757" y="1857"/>
                  <a:pt x="2415" y="2582"/>
                </a:cubicBezTo>
                <a:cubicBezTo>
                  <a:pt x="2398" y="2625"/>
                  <a:pt x="2371" y="2663"/>
                  <a:pt x="2335" y="2691"/>
                </a:cubicBezTo>
                <a:cubicBezTo>
                  <a:pt x="2381" y="2582"/>
                  <a:pt x="2427" y="2472"/>
                  <a:pt x="2473" y="2362"/>
                </a:cubicBezTo>
                <a:cubicBezTo>
                  <a:pt x="2665" y="1917"/>
                  <a:pt x="2866" y="1478"/>
                  <a:pt x="3080" y="1045"/>
                </a:cubicBezTo>
                <a:lnTo>
                  <a:pt x="3637" y="0"/>
                </a:lnTo>
                <a:lnTo>
                  <a:pt x="3456" y="0"/>
                </a:lnTo>
                <a:close/>
              </a:path>
            </a:pathLst>
          </a:cu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 9"/>
          <p:cNvSpPr/>
          <p:nvPr/>
        </p:nvSpPr>
        <p:spPr>
          <a:xfrm>
            <a:off x="-1" y="0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Title 1"/>
          <p:cNvSpPr txBox="1">
            <a:spLocks noGrp="1"/>
          </p:cNvSpPr>
          <p:nvPr>
            <p:ph type="title"/>
          </p:nvPr>
        </p:nvSpPr>
        <p:spPr>
          <a:xfrm>
            <a:off x="640079" y="4777738"/>
            <a:ext cx="3418992" cy="141212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r>
              <a:t>MKP a Centrum současného umění DOX</a:t>
            </a:r>
          </a:p>
        </p:txBody>
      </p:sp>
      <p:pic>
        <p:nvPicPr>
          <p:cNvPr id="242" name="Picture Placeholder 4" descr="Picture Placeholder 4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t="28902" b="6635"/>
          <a:stretch>
            <a:fillRect/>
          </a:stretch>
        </p:blipFill>
        <p:spPr>
          <a:xfrm>
            <a:off x="3373" y="-12690"/>
            <a:ext cx="12188628" cy="4808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749"/>
                </a:lnTo>
                <a:lnTo>
                  <a:pt x="745" y="17407"/>
                </a:lnTo>
                <a:cubicBezTo>
                  <a:pt x="1151" y="17743"/>
                  <a:pt x="1560" y="18058"/>
                  <a:pt x="1971" y="18352"/>
                </a:cubicBezTo>
                <a:cubicBezTo>
                  <a:pt x="2831" y="18967"/>
                  <a:pt x="3698" y="19492"/>
                  <a:pt x="4574" y="19928"/>
                </a:cubicBezTo>
                <a:cubicBezTo>
                  <a:pt x="4597" y="19940"/>
                  <a:pt x="4617" y="19988"/>
                  <a:pt x="4631" y="19976"/>
                </a:cubicBezTo>
                <a:cubicBezTo>
                  <a:pt x="4139" y="19818"/>
                  <a:pt x="3637" y="19628"/>
                  <a:pt x="3135" y="19422"/>
                </a:cubicBezTo>
                <a:cubicBezTo>
                  <a:pt x="2442" y="19135"/>
                  <a:pt x="1752" y="18808"/>
                  <a:pt x="1065" y="18425"/>
                </a:cubicBezTo>
                <a:cubicBezTo>
                  <a:pt x="752" y="18250"/>
                  <a:pt x="440" y="18065"/>
                  <a:pt x="129" y="17865"/>
                </a:cubicBezTo>
                <a:lnTo>
                  <a:pt x="0" y="17776"/>
                </a:lnTo>
                <a:lnTo>
                  <a:pt x="0" y="18044"/>
                </a:lnTo>
                <a:lnTo>
                  <a:pt x="122" y="18126"/>
                </a:lnTo>
                <a:cubicBezTo>
                  <a:pt x="804" y="18564"/>
                  <a:pt x="1492" y="18936"/>
                  <a:pt x="2185" y="19261"/>
                </a:cubicBezTo>
                <a:cubicBezTo>
                  <a:pt x="2850" y="19571"/>
                  <a:pt x="3517" y="19845"/>
                  <a:pt x="4186" y="20083"/>
                </a:cubicBezTo>
                <a:cubicBezTo>
                  <a:pt x="4782" y="20296"/>
                  <a:pt x="5379" y="20484"/>
                  <a:pt x="5977" y="20646"/>
                </a:cubicBezTo>
                <a:cubicBezTo>
                  <a:pt x="6553" y="20803"/>
                  <a:pt x="7127" y="20967"/>
                  <a:pt x="7702" y="21113"/>
                </a:cubicBezTo>
                <a:cubicBezTo>
                  <a:pt x="8243" y="21252"/>
                  <a:pt x="8786" y="21349"/>
                  <a:pt x="9330" y="21407"/>
                </a:cubicBezTo>
                <a:cubicBezTo>
                  <a:pt x="9751" y="21455"/>
                  <a:pt x="10172" y="21520"/>
                  <a:pt x="10593" y="21579"/>
                </a:cubicBezTo>
                <a:lnTo>
                  <a:pt x="10734" y="21600"/>
                </a:lnTo>
                <a:lnTo>
                  <a:pt x="11275" y="21600"/>
                </a:lnTo>
                <a:cubicBezTo>
                  <a:pt x="11342" y="21575"/>
                  <a:pt x="11410" y="21567"/>
                  <a:pt x="11479" y="21577"/>
                </a:cubicBezTo>
                <a:cubicBezTo>
                  <a:pt x="11749" y="21555"/>
                  <a:pt x="12020" y="21539"/>
                  <a:pt x="12290" y="21513"/>
                </a:cubicBezTo>
                <a:cubicBezTo>
                  <a:pt x="12840" y="21460"/>
                  <a:pt x="13388" y="21374"/>
                  <a:pt x="13936" y="21268"/>
                </a:cubicBezTo>
                <a:cubicBezTo>
                  <a:pt x="14358" y="21187"/>
                  <a:pt x="14780" y="21086"/>
                  <a:pt x="15201" y="20978"/>
                </a:cubicBezTo>
                <a:cubicBezTo>
                  <a:pt x="15562" y="20884"/>
                  <a:pt x="15920" y="20769"/>
                  <a:pt x="16279" y="20648"/>
                </a:cubicBezTo>
                <a:cubicBezTo>
                  <a:pt x="16752" y="20488"/>
                  <a:pt x="17225" y="20305"/>
                  <a:pt x="17695" y="20099"/>
                </a:cubicBezTo>
                <a:cubicBezTo>
                  <a:pt x="18261" y="19852"/>
                  <a:pt x="18825" y="19566"/>
                  <a:pt x="19385" y="19245"/>
                </a:cubicBezTo>
                <a:cubicBezTo>
                  <a:pt x="19915" y="18942"/>
                  <a:pt x="20440" y="18607"/>
                  <a:pt x="20962" y="18229"/>
                </a:cubicBezTo>
                <a:lnTo>
                  <a:pt x="21600" y="17733"/>
                </a:lnTo>
                <a:lnTo>
                  <a:pt x="21600" y="17475"/>
                </a:lnTo>
                <a:lnTo>
                  <a:pt x="21262" y="17741"/>
                </a:lnTo>
                <a:cubicBezTo>
                  <a:pt x="20462" y="18344"/>
                  <a:pt x="19653" y="18853"/>
                  <a:pt x="18836" y="19284"/>
                </a:cubicBezTo>
                <a:cubicBezTo>
                  <a:pt x="18160" y="19640"/>
                  <a:pt x="17481" y="19948"/>
                  <a:pt x="16799" y="20206"/>
                </a:cubicBezTo>
                <a:cubicBezTo>
                  <a:pt x="16295" y="20395"/>
                  <a:pt x="15789" y="20559"/>
                  <a:pt x="15282" y="20698"/>
                </a:cubicBezTo>
                <a:cubicBezTo>
                  <a:pt x="14666" y="20870"/>
                  <a:pt x="14048" y="21003"/>
                  <a:pt x="13430" y="21110"/>
                </a:cubicBezTo>
                <a:cubicBezTo>
                  <a:pt x="13020" y="21180"/>
                  <a:pt x="12610" y="21237"/>
                  <a:pt x="12199" y="21263"/>
                </a:cubicBezTo>
                <a:cubicBezTo>
                  <a:pt x="12170" y="21265"/>
                  <a:pt x="12142" y="21277"/>
                  <a:pt x="12113" y="21277"/>
                </a:cubicBezTo>
                <a:cubicBezTo>
                  <a:pt x="12092" y="21277"/>
                  <a:pt x="12070" y="21288"/>
                  <a:pt x="12050" y="21286"/>
                </a:cubicBezTo>
                <a:lnTo>
                  <a:pt x="12033" y="21277"/>
                </a:lnTo>
                <a:lnTo>
                  <a:pt x="12292" y="21224"/>
                </a:lnTo>
                <a:lnTo>
                  <a:pt x="12319" y="21213"/>
                </a:lnTo>
                <a:lnTo>
                  <a:pt x="13673" y="20901"/>
                </a:lnTo>
                <a:cubicBezTo>
                  <a:pt x="14112" y="20787"/>
                  <a:pt x="14551" y="20666"/>
                  <a:pt x="14989" y="20523"/>
                </a:cubicBezTo>
                <a:cubicBezTo>
                  <a:pt x="15561" y="20336"/>
                  <a:pt x="16131" y="20124"/>
                  <a:pt x="16700" y="19889"/>
                </a:cubicBezTo>
                <a:cubicBezTo>
                  <a:pt x="17294" y="19644"/>
                  <a:pt x="17885" y="19369"/>
                  <a:pt x="18474" y="19060"/>
                </a:cubicBezTo>
                <a:cubicBezTo>
                  <a:pt x="19219" y="18669"/>
                  <a:pt x="19958" y="18225"/>
                  <a:pt x="20692" y="17716"/>
                </a:cubicBezTo>
                <a:cubicBezTo>
                  <a:pt x="20920" y="17560"/>
                  <a:pt x="21147" y="17397"/>
                  <a:pt x="21373" y="17225"/>
                </a:cubicBezTo>
                <a:lnTo>
                  <a:pt x="21600" y="1704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2030" y="21277"/>
                </a:moveTo>
                <a:lnTo>
                  <a:pt x="12031" y="21277"/>
                </a:lnTo>
                <a:lnTo>
                  <a:pt x="12029" y="21281"/>
                </a:lnTo>
                <a:lnTo>
                  <a:pt x="12030" y="21277"/>
                </a:lnTo>
                <a:close/>
              </a:path>
            </a:pathLst>
          </a:custGeom>
        </p:spPr>
      </p:pic>
      <p:grpSp>
        <p:nvGrpSpPr>
          <p:cNvPr id="245" name="sketch line"/>
          <p:cNvGrpSpPr/>
          <p:nvPr/>
        </p:nvGrpSpPr>
        <p:grpSpPr>
          <a:xfrm>
            <a:off x="4329233" y="4791253"/>
            <a:ext cx="35167" cy="1372179"/>
            <a:chOff x="0" y="0"/>
            <a:chExt cx="35165" cy="1372177"/>
          </a:xfrm>
        </p:grpSpPr>
        <p:sp>
          <p:nvSpPr>
            <p:cNvPr id="243" name="Shape"/>
            <p:cNvSpPr/>
            <p:nvPr/>
          </p:nvSpPr>
          <p:spPr>
            <a:xfrm rot="5400000">
              <a:off x="-665150" y="671863"/>
              <a:ext cx="1372179" cy="28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12125" extrusionOk="0">
                  <a:moveTo>
                    <a:pt x="5" y="3474"/>
                  </a:moveTo>
                  <a:cubicBezTo>
                    <a:pt x="2683" y="-6796"/>
                    <a:pt x="7942" y="9584"/>
                    <a:pt x="10145" y="3474"/>
                  </a:cubicBezTo>
                  <a:cubicBezTo>
                    <a:pt x="12347" y="-2636"/>
                    <a:pt x="17114" y="7172"/>
                    <a:pt x="21579" y="3474"/>
                  </a:cubicBezTo>
                  <a:cubicBezTo>
                    <a:pt x="21592" y="5034"/>
                    <a:pt x="21570" y="9417"/>
                    <a:pt x="21579" y="11267"/>
                  </a:cubicBezTo>
                  <a:cubicBezTo>
                    <a:pt x="18515" y="2873"/>
                    <a:pt x="14174" y="7731"/>
                    <a:pt x="11223" y="11267"/>
                  </a:cubicBezTo>
                  <a:cubicBezTo>
                    <a:pt x="8273" y="14804"/>
                    <a:pt x="4454" y="5913"/>
                    <a:pt x="5" y="11267"/>
                  </a:cubicBezTo>
                  <a:cubicBezTo>
                    <a:pt x="11" y="9075"/>
                    <a:pt x="-8" y="5964"/>
                    <a:pt x="5" y="347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4" name="Shape"/>
            <p:cNvSpPr/>
            <p:nvPr/>
          </p:nvSpPr>
          <p:spPr>
            <a:xfrm rot="5400000">
              <a:off x="-669042" y="669126"/>
              <a:ext cx="1371911" cy="3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10612" extrusionOk="0">
                  <a:moveTo>
                    <a:pt x="3" y="2137"/>
                  </a:moveTo>
                  <a:cubicBezTo>
                    <a:pt x="3896" y="12059"/>
                    <a:pt x="6650" y="-5903"/>
                    <a:pt x="10797" y="2137"/>
                  </a:cubicBezTo>
                  <a:cubicBezTo>
                    <a:pt x="14944" y="10178"/>
                    <a:pt x="18770" y="4238"/>
                    <a:pt x="21591" y="2137"/>
                  </a:cubicBezTo>
                  <a:cubicBezTo>
                    <a:pt x="21587" y="4223"/>
                    <a:pt x="21596" y="5686"/>
                    <a:pt x="21591" y="7875"/>
                  </a:cubicBezTo>
                  <a:cubicBezTo>
                    <a:pt x="17442" y="10440"/>
                    <a:pt x="16267" y="12472"/>
                    <a:pt x="11229" y="7875"/>
                  </a:cubicBezTo>
                  <a:cubicBezTo>
                    <a:pt x="6190" y="3278"/>
                    <a:pt x="4557" y="15697"/>
                    <a:pt x="3" y="7875"/>
                  </a:cubicBezTo>
                  <a:cubicBezTo>
                    <a:pt x="-4" y="5765"/>
                    <a:pt x="3" y="3735"/>
                    <a:pt x="3" y="2137"/>
                  </a:cubicBezTo>
                  <a:close/>
                </a:path>
              </a:pathLst>
            </a:custGeom>
            <a:noFill/>
            <a:ln w="4445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46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4654294" y="4777738"/>
            <a:ext cx="6897626" cy="1399225"/>
          </a:xfrm>
          <a:prstGeom prst="rect">
            <a:avLst/>
          </a:prstGeom>
        </p:spPr>
        <p:txBody>
          <a:bodyPr anchor="ctr"/>
          <a:lstStyle/>
          <a:p>
            <a:pPr indent="-228600">
              <a:buSzPct val="100000"/>
              <a:buFont typeface="Arial"/>
              <a:buChar char="•"/>
              <a:defRPr sz="1500"/>
            </a:pPr>
            <a:r>
              <a:t>VR film Zničehonic</a:t>
            </a:r>
          </a:p>
          <a:p>
            <a:pPr marL="285750" indent="-228600">
              <a:buSzPct val="100000"/>
              <a:buFont typeface="Arial"/>
              <a:buChar char="•"/>
              <a:defRPr sz="1500"/>
            </a:pPr>
            <a:r>
              <a:t>Film o záplavách v Rakousku</a:t>
            </a:r>
          </a:p>
          <a:p>
            <a:pPr marL="285750" indent="-228600">
              <a:buSzPct val="100000"/>
              <a:buFont typeface="Arial"/>
              <a:buChar char="•"/>
              <a:defRPr sz="1500"/>
            </a:pPr>
            <a:r>
              <a:t>Program pro střední školy a veřejnost</a:t>
            </a:r>
          </a:p>
          <a:p>
            <a:pPr marL="285750" indent="-228600">
              <a:buSzPct val="100000"/>
              <a:buFont typeface="Arial"/>
              <a:buChar char="•"/>
              <a:defRPr sz="1500"/>
            </a:pPr>
            <a:r>
              <a:t>Plán prezentace filmu na podzim 2026 v Domě čtení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F1C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51" name="Group 9"/>
          <p:cNvGrpSpPr/>
          <p:nvPr/>
        </p:nvGrpSpPr>
        <p:grpSpPr>
          <a:xfrm>
            <a:off x="0" y="0"/>
            <a:ext cx="7467600" cy="7048500"/>
            <a:chOff x="0" y="0"/>
            <a:chExt cx="7467600" cy="7048500"/>
          </a:xfrm>
        </p:grpSpPr>
        <p:sp>
          <p:nvSpPr>
            <p:cNvPr id="249" name="Rectangle 10"/>
            <p:cNvSpPr/>
            <p:nvPr/>
          </p:nvSpPr>
          <p:spPr>
            <a:xfrm>
              <a:off x="0" y="-1"/>
              <a:ext cx="7467600" cy="6858001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0" name="Rectangle 11"/>
            <p:cNvSpPr/>
            <p:nvPr/>
          </p:nvSpPr>
          <p:spPr>
            <a:xfrm>
              <a:off x="0" y="190500"/>
              <a:ext cx="7467600" cy="6858001"/>
            </a:xfrm>
            <a:prstGeom prst="rect">
              <a:avLst/>
            </a:prstGeom>
            <a:solidFill>
              <a:srgbClr val="D9F2D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52" name="Freeform: Shape 13"/>
          <p:cNvSpPr/>
          <p:nvPr/>
        </p:nvSpPr>
        <p:spPr>
          <a:xfrm>
            <a:off x="-1" y="0"/>
            <a:ext cx="736970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1083" y="21141"/>
                </a:moveTo>
                <a:lnTo>
                  <a:pt x="1074" y="21151"/>
                </a:lnTo>
                <a:cubicBezTo>
                  <a:pt x="1078" y="21150"/>
                  <a:pt x="1082" y="21148"/>
                  <a:pt x="1089" y="21146"/>
                </a:cubicBezTo>
                <a:lnTo>
                  <a:pt x="1083" y="21141"/>
                </a:lnTo>
                <a:close/>
                <a:moveTo>
                  <a:pt x="2987" y="19890"/>
                </a:moveTo>
                <a:cubicBezTo>
                  <a:pt x="2483" y="20419"/>
                  <a:pt x="1864" y="20784"/>
                  <a:pt x="1292" y="21074"/>
                </a:cubicBezTo>
                <a:cubicBezTo>
                  <a:pt x="1960" y="20829"/>
                  <a:pt x="2777" y="20455"/>
                  <a:pt x="2987" y="19890"/>
                </a:cubicBezTo>
                <a:close/>
                <a:moveTo>
                  <a:pt x="2906" y="19838"/>
                </a:moveTo>
                <a:cubicBezTo>
                  <a:pt x="2273" y="20146"/>
                  <a:pt x="1686" y="20497"/>
                  <a:pt x="1199" y="21013"/>
                </a:cubicBezTo>
                <a:cubicBezTo>
                  <a:pt x="1769" y="20727"/>
                  <a:pt x="2396" y="20364"/>
                  <a:pt x="2906" y="19838"/>
                </a:cubicBezTo>
                <a:close/>
                <a:moveTo>
                  <a:pt x="303" y="17952"/>
                </a:moveTo>
                <a:cubicBezTo>
                  <a:pt x="391" y="18036"/>
                  <a:pt x="515" y="18151"/>
                  <a:pt x="685" y="18297"/>
                </a:cubicBezTo>
                <a:cubicBezTo>
                  <a:pt x="1145" y="18694"/>
                  <a:pt x="1912" y="19357"/>
                  <a:pt x="2589" y="19467"/>
                </a:cubicBezTo>
                <a:cubicBezTo>
                  <a:pt x="2159" y="19317"/>
                  <a:pt x="1788" y="19025"/>
                  <a:pt x="1428" y="18741"/>
                </a:cubicBezTo>
                <a:cubicBezTo>
                  <a:pt x="1300" y="18639"/>
                  <a:pt x="1168" y="18536"/>
                  <a:pt x="1037" y="18441"/>
                </a:cubicBezTo>
                <a:cubicBezTo>
                  <a:pt x="886" y="18330"/>
                  <a:pt x="727" y="18228"/>
                  <a:pt x="573" y="18126"/>
                </a:cubicBezTo>
                <a:lnTo>
                  <a:pt x="303" y="17952"/>
                </a:lnTo>
                <a:close/>
                <a:moveTo>
                  <a:pt x="16232" y="17773"/>
                </a:moveTo>
                <a:cubicBezTo>
                  <a:pt x="16246" y="17827"/>
                  <a:pt x="16262" y="17882"/>
                  <a:pt x="16279" y="17935"/>
                </a:cubicBezTo>
                <a:cubicBezTo>
                  <a:pt x="16500" y="18612"/>
                  <a:pt x="16794" y="19270"/>
                  <a:pt x="17078" y="19908"/>
                </a:cubicBezTo>
                <a:cubicBezTo>
                  <a:pt x="17196" y="20171"/>
                  <a:pt x="17313" y="20437"/>
                  <a:pt x="17427" y="20708"/>
                </a:cubicBezTo>
                <a:cubicBezTo>
                  <a:pt x="17273" y="19929"/>
                  <a:pt x="16975" y="18011"/>
                  <a:pt x="16232" y="17773"/>
                </a:cubicBezTo>
                <a:close/>
                <a:moveTo>
                  <a:pt x="150" y="17738"/>
                </a:moveTo>
                <a:lnTo>
                  <a:pt x="620" y="18043"/>
                </a:lnTo>
                <a:cubicBezTo>
                  <a:pt x="775" y="18144"/>
                  <a:pt x="935" y="18249"/>
                  <a:pt x="1089" y="18359"/>
                </a:cubicBezTo>
                <a:cubicBezTo>
                  <a:pt x="1224" y="18456"/>
                  <a:pt x="1354" y="18561"/>
                  <a:pt x="1482" y="18662"/>
                </a:cubicBezTo>
                <a:cubicBezTo>
                  <a:pt x="1841" y="18944"/>
                  <a:pt x="2212" y="19237"/>
                  <a:pt x="2635" y="19380"/>
                </a:cubicBezTo>
                <a:cubicBezTo>
                  <a:pt x="2721" y="19408"/>
                  <a:pt x="2807" y="19430"/>
                  <a:pt x="2895" y="19446"/>
                </a:cubicBezTo>
                <a:cubicBezTo>
                  <a:pt x="2764" y="19327"/>
                  <a:pt x="2626" y="19213"/>
                  <a:pt x="2479" y="19109"/>
                </a:cubicBezTo>
                <a:cubicBezTo>
                  <a:pt x="2110" y="18845"/>
                  <a:pt x="1700" y="18632"/>
                  <a:pt x="1313" y="18398"/>
                </a:cubicBezTo>
                <a:cubicBezTo>
                  <a:pt x="1001" y="18208"/>
                  <a:pt x="265" y="17733"/>
                  <a:pt x="150" y="17738"/>
                </a:cubicBezTo>
                <a:close/>
                <a:moveTo>
                  <a:pt x="7638" y="17735"/>
                </a:moveTo>
                <a:cubicBezTo>
                  <a:pt x="7279" y="18749"/>
                  <a:pt x="7474" y="19860"/>
                  <a:pt x="7752" y="20914"/>
                </a:cubicBezTo>
                <a:cubicBezTo>
                  <a:pt x="7634" y="19909"/>
                  <a:pt x="7521" y="18806"/>
                  <a:pt x="7638" y="17735"/>
                </a:cubicBezTo>
                <a:close/>
                <a:moveTo>
                  <a:pt x="10672" y="17554"/>
                </a:moveTo>
                <a:cubicBezTo>
                  <a:pt x="10664" y="17560"/>
                  <a:pt x="10653" y="17567"/>
                  <a:pt x="10645" y="17573"/>
                </a:cubicBezTo>
                <a:cubicBezTo>
                  <a:pt x="10283" y="17873"/>
                  <a:pt x="10086" y="18304"/>
                  <a:pt x="9911" y="18749"/>
                </a:cubicBezTo>
                <a:cubicBezTo>
                  <a:pt x="9631" y="19463"/>
                  <a:pt x="9468" y="20219"/>
                  <a:pt x="9353" y="20985"/>
                </a:cubicBezTo>
                <a:cubicBezTo>
                  <a:pt x="9485" y="20363"/>
                  <a:pt x="9659" y="19751"/>
                  <a:pt x="9875" y="19155"/>
                </a:cubicBezTo>
                <a:cubicBezTo>
                  <a:pt x="10122" y="18473"/>
                  <a:pt x="10375" y="17965"/>
                  <a:pt x="10672" y="17554"/>
                </a:cubicBezTo>
                <a:close/>
                <a:moveTo>
                  <a:pt x="7767" y="17419"/>
                </a:moveTo>
                <a:cubicBezTo>
                  <a:pt x="7767" y="17422"/>
                  <a:pt x="7767" y="17422"/>
                  <a:pt x="7766" y="17424"/>
                </a:cubicBezTo>
                <a:cubicBezTo>
                  <a:pt x="7603" y="18472"/>
                  <a:pt x="7691" y="19567"/>
                  <a:pt x="7806" y="20583"/>
                </a:cubicBezTo>
                <a:cubicBezTo>
                  <a:pt x="7807" y="20161"/>
                  <a:pt x="7809" y="19738"/>
                  <a:pt x="7810" y="19316"/>
                </a:cubicBezTo>
                <a:cubicBezTo>
                  <a:pt x="7813" y="18726"/>
                  <a:pt x="7797" y="18090"/>
                  <a:pt x="7767" y="17419"/>
                </a:cubicBezTo>
                <a:close/>
                <a:moveTo>
                  <a:pt x="7854" y="17257"/>
                </a:moveTo>
                <a:cubicBezTo>
                  <a:pt x="7852" y="17259"/>
                  <a:pt x="7851" y="17260"/>
                  <a:pt x="7850" y="17265"/>
                </a:cubicBezTo>
                <a:cubicBezTo>
                  <a:pt x="7887" y="17992"/>
                  <a:pt x="7904" y="18684"/>
                  <a:pt x="7902" y="19319"/>
                </a:cubicBezTo>
                <a:lnTo>
                  <a:pt x="7899" y="20129"/>
                </a:lnTo>
                <a:cubicBezTo>
                  <a:pt x="7948" y="19834"/>
                  <a:pt x="7993" y="19537"/>
                  <a:pt x="8028" y="19239"/>
                </a:cubicBezTo>
                <a:cubicBezTo>
                  <a:pt x="8109" y="18540"/>
                  <a:pt x="8020" y="17913"/>
                  <a:pt x="7854" y="17257"/>
                </a:cubicBezTo>
                <a:close/>
                <a:moveTo>
                  <a:pt x="3318" y="17222"/>
                </a:moveTo>
                <a:cubicBezTo>
                  <a:pt x="3848" y="17308"/>
                  <a:pt x="4380" y="17363"/>
                  <a:pt x="4920" y="17376"/>
                </a:cubicBezTo>
                <a:cubicBezTo>
                  <a:pt x="5386" y="17387"/>
                  <a:pt x="5811" y="17292"/>
                  <a:pt x="6237" y="17242"/>
                </a:cubicBezTo>
                <a:cubicBezTo>
                  <a:pt x="5943" y="17221"/>
                  <a:pt x="5642" y="17238"/>
                  <a:pt x="5349" y="17255"/>
                </a:cubicBezTo>
                <a:lnTo>
                  <a:pt x="5092" y="17270"/>
                </a:lnTo>
                <a:cubicBezTo>
                  <a:pt x="4502" y="17300"/>
                  <a:pt x="3905" y="17283"/>
                  <a:pt x="3318" y="17222"/>
                </a:cubicBezTo>
                <a:close/>
                <a:moveTo>
                  <a:pt x="4267" y="16918"/>
                </a:moveTo>
                <a:cubicBezTo>
                  <a:pt x="4059" y="16925"/>
                  <a:pt x="3851" y="16940"/>
                  <a:pt x="3646" y="16963"/>
                </a:cubicBezTo>
                <a:cubicBezTo>
                  <a:pt x="3374" y="16993"/>
                  <a:pt x="3107" y="17035"/>
                  <a:pt x="2854" y="17086"/>
                </a:cubicBezTo>
                <a:cubicBezTo>
                  <a:pt x="2981" y="17088"/>
                  <a:pt x="3110" y="17100"/>
                  <a:pt x="3234" y="17114"/>
                </a:cubicBezTo>
                <a:lnTo>
                  <a:pt x="3292" y="17120"/>
                </a:lnTo>
                <a:cubicBezTo>
                  <a:pt x="3887" y="17183"/>
                  <a:pt x="4493" y="17201"/>
                  <a:pt x="5090" y="17172"/>
                </a:cubicBezTo>
                <a:lnTo>
                  <a:pt x="5346" y="17158"/>
                </a:lnTo>
                <a:cubicBezTo>
                  <a:pt x="5583" y="17145"/>
                  <a:pt x="5825" y="17132"/>
                  <a:pt x="6066" y="17139"/>
                </a:cubicBezTo>
                <a:cubicBezTo>
                  <a:pt x="5519" y="16956"/>
                  <a:pt x="4891" y="16898"/>
                  <a:pt x="4267" y="16918"/>
                </a:cubicBezTo>
                <a:close/>
                <a:moveTo>
                  <a:pt x="14616" y="16430"/>
                </a:moveTo>
                <a:cubicBezTo>
                  <a:pt x="14401" y="16617"/>
                  <a:pt x="14191" y="16815"/>
                  <a:pt x="13999" y="17027"/>
                </a:cubicBezTo>
                <a:cubicBezTo>
                  <a:pt x="13941" y="17091"/>
                  <a:pt x="13882" y="17157"/>
                  <a:pt x="13826" y="17222"/>
                </a:cubicBezTo>
                <a:cubicBezTo>
                  <a:pt x="13718" y="17344"/>
                  <a:pt x="13608" y="17469"/>
                  <a:pt x="13493" y="17586"/>
                </a:cubicBezTo>
                <a:cubicBezTo>
                  <a:pt x="13455" y="17624"/>
                  <a:pt x="13416" y="17659"/>
                  <a:pt x="13377" y="17696"/>
                </a:cubicBezTo>
                <a:cubicBezTo>
                  <a:pt x="13809" y="17358"/>
                  <a:pt x="14383" y="16934"/>
                  <a:pt x="14616" y="16430"/>
                </a:cubicBezTo>
                <a:close/>
                <a:moveTo>
                  <a:pt x="14587" y="16327"/>
                </a:moveTo>
                <a:cubicBezTo>
                  <a:pt x="13913" y="16491"/>
                  <a:pt x="13513" y="17104"/>
                  <a:pt x="13079" y="17686"/>
                </a:cubicBezTo>
                <a:cubicBezTo>
                  <a:pt x="12977" y="17822"/>
                  <a:pt x="12875" y="17954"/>
                  <a:pt x="12770" y="18088"/>
                </a:cubicBezTo>
                <a:lnTo>
                  <a:pt x="12823" y="18044"/>
                </a:lnTo>
                <a:cubicBezTo>
                  <a:pt x="13027" y="17877"/>
                  <a:pt x="13238" y="17705"/>
                  <a:pt x="13427" y="17515"/>
                </a:cubicBezTo>
                <a:cubicBezTo>
                  <a:pt x="13542" y="17400"/>
                  <a:pt x="13650" y="17277"/>
                  <a:pt x="13756" y="17156"/>
                </a:cubicBezTo>
                <a:cubicBezTo>
                  <a:pt x="13815" y="17091"/>
                  <a:pt x="13872" y="17025"/>
                  <a:pt x="13931" y="16960"/>
                </a:cubicBezTo>
                <a:cubicBezTo>
                  <a:pt x="14135" y="16734"/>
                  <a:pt x="14358" y="16523"/>
                  <a:pt x="14587" y="16327"/>
                </a:cubicBezTo>
                <a:close/>
                <a:moveTo>
                  <a:pt x="5577" y="15889"/>
                </a:moveTo>
                <a:cubicBezTo>
                  <a:pt x="5570" y="15903"/>
                  <a:pt x="5606" y="15954"/>
                  <a:pt x="5676" y="16044"/>
                </a:cubicBezTo>
                <a:cubicBezTo>
                  <a:pt x="5922" y="16368"/>
                  <a:pt x="6177" y="16685"/>
                  <a:pt x="6434" y="16997"/>
                </a:cubicBezTo>
                <a:cubicBezTo>
                  <a:pt x="6435" y="16721"/>
                  <a:pt x="6317" y="16474"/>
                  <a:pt x="6121" y="16271"/>
                </a:cubicBezTo>
                <a:cubicBezTo>
                  <a:pt x="6020" y="16166"/>
                  <a:pt x="5865" y="16037"/>
                  <a:pt x="5738" y="15962"/>
                </a:cubicBezTo>
                <a:cubicBezTo>
                  <a:pt x="5635" y="15900"/>
                  <a:pt x="5584" y="15876"/>
                  <a:pt x="5577" y="15889"/>
                </a:cubicBezTo>
                <a:close/>
                <a:moveTo>
                  <a:pt x="5800" y="15022"/>
                </a:moveTo>
                <a:cubicBezTo>
                  <a:pt x="6596" y="15580"/>
                  <a:pt x="7493" y="15895"/>
                  <a:pt x="8445" y="15951"/>
                </a:cubicBezTo>
                <a:cubicBezTo>
                  <a:pt x="8360" y="15923"/>
                  <a:pt x="8270" y="15899"/>
                  <a:pt x="8184" y="15873"/>
                </a:cubicBezTo>
                <a:lnTo>
                  <a:pt x="8117" y="15854"/>
                </a:lnTo>
                <a:cubicBezTo>
                  <a:pt x="7327" y="15631"/>
                  <a:pt x="6552" y="15323"/>
                  <a:pt x="5800" y="15022"/>
                </a:cubicBezTo>
                <a:close/>
                <a:moveTo>
                  <a:pt x="5648" y="14854"/>
                </a:moveTo>
                <a:cubicBezTo>
                  <a:pt x="5680" y="14869"/>
                  <a:pt x="5712" y="14881"/>
                  <a:pt x="5742" y="14894"/>
                </a:cubicBezTo>
                <a:cubicBezTo>
                  <a:pt x="6519" y="15205"/>
                  <a:pt x="7323" y="15529"/>
                  <a:pt x="8139" y="15761"/>
                </a:cubicBezTo>
                <a:lnTo>
                  <a:pt x="8207" y="15780"/>
                </a:lnTo>
                <a:lnTo>
                  <a:pt x="8437" y="15848"/>
                </a:lnTo>
                <a:cubicBezTo>
                  <a:pt x="8421" y="15839"/>
                  <a:pt x="8405" y="15830"/>
                  <a:pt x="8387" y="15820"/>
                </a:cubicBezTo>
                <a:cubicBezTo>
                  <a:pt x="8340" y="15793"/>
                  <a:pt x="8292" y="15769"/>
                  <a:pt x="8244" y="15743"/>
                </a:cubicBezTo>
                <a:cubicBezTo>
                  <a:pt x="8085" y="15662"/>
                  <a:pt x="7917" y="15594"/>
                  <a:pt x="7754" y="15531"/>
                </a:cubicBezTo>
                <a:cubicBezTo>
                  <a:pt x="7142" y="15287"/>
                  <a:pt x="6509" y="15037"/>
                  <a:pt x="5858" y="14899"/>
                </a:cubicBezTo>
                <a:lnTo>
                  <a:pt x="5800" y="14887"/>
                </a:lnTo>
                <a:lnTo>
                  <a:pt x="5648" y="14854"/>
                </a:lnTo>
                <a:close/>
                <a:moveTo>
                  <a:pt x="5852" y="14797"/>
                </a:moveTo>
                <a:lnTo>
                  <a:pt x="5876" y="14802"/>
                </a:lnTo>
                <a:cubicBezTo>
                  <a:pt x="6534" y="14941"/>
                  <a:pt x="7171" y="15192"/>
                  <a:pt x="7786" y="15438"/>
                </a:cubicBezTo>
                <a:cubicBezTo>
                  <a:pt x="7951" y="15503"/>
                  <a:pt x="8121" y="15571"/>
                  <a:pt x="8283" y="15655"/>
                </a:cubicBezTo>
                <a:cubicBezTo>
                  <a:pt x="8331" y="15680"/>
                  <a:pt x="8380" y="15706"/>
                  <a:pt x="8428" y="15734"/>
                </a:cubicBezTo>
                <a:cubicBezTo>
                  <a:pt x="8585" y="15819"/>
                  <a:pt x="8747" y="15906"/>
                  <a:pt x="8915" y="15936"/>
                </a:cubicBezTo>
                <a:cubicBezTo>
                  <a:pt x="8145" y="15033"/>
                  <a:pt x="6965" y="14821"/>
                  <a:pt x="5852" y="14797"/>
                </a:cubicBezTo>
                <a:close/>
                <a:moveTo>
                  <a:pt x="6755" y="13290"/>
                </a:moveTo>
                <a:cubicBezTo>
                  <a:pt x="7710" y="13788"/>
                  <a:pt x="8825" y="14286"/>
                  <a:pt x="9848" y="14266"/>
                </a:cubicBezTo>
                <a:cubicBezTo>
                  <a:pt x="9987" y="14263"/>
                  <a:pt x="10113" y="14229"/>
                  <a:pt x="10234" y="14205"/>
                </a:cubicBezTo>
                <a:cubicBezTo>
                  <a:pt x="10106" y="14186"/>
                  <a:pt x="9979" y="14159"/>
                  <a:pt x="9858" y="14111"/>
                </a:cubicBezTo>
                <a:cubicBezTo>
                  <a:pt x="9714" y="14056"/>
                  <a:pt x="9581" y="13975"/>
                  <a:pt x="9452" y="13896"/>
                </a:cubicBezTo>
                <a:cubicBezTo>
                  <a:pt x="9362" y="13839"/>
                  <a:pt x="9267" y="13782"/>
                  <a:pt x="9171" y="13735"/>
                </a:cubicBezTo>
                <a:cubicBezTo>
                  <a:pt x="8880" y="13593"/>
                  <a:pt x="8559" y="13539"/>
                  <a:pt x="8247" y="13490"/>
                </a:cubicBezTo>
                <a:cubicBezTo>
                  <a:pt x="7760" y="13409"/>
                  <a:pt x="7255" y="13328"/>
                  <a:pt x="6755" y="13290"/>
                </a:cubicBezTo>
                <a:close/>
                <a:moveTo>
                  <a:pt x="7698" y="13249"/>
                </a:moveTo>
                <a:cubicBezTo>
                  <a:pt x="7565" y="13246"/>
                  <a:pt x="7432" y="13246"/>
                  <a:pt x="7298" y="13250"/>
                </a:cubicBezTo>
                <a:cubicBezTo>
                  <a:pt x="7623" y="13291"/>
                  <a:pt x="7946" y="13343"/>
                  <a:pt x="8263" y="13395"/>
                </a:cubicBezTo>
                <a:cubicBezTo>
                  <a:pt x="8580" y="13447"/>
                  <a:pt x="8910" y="13501"/>
                  <a:pt x="9210" y="13646"/>
                </a:cubicBezTo>
                <a:cubicBezTo>
                  <a:pt x="9310" y="13695"/>
                  <a:pt x="9406" y="13754"/>
                  <a:pt x="9498" y="13811"/>
                </a:cubicBezTo>
                <a:cubicBezTo>
                  <a:pt x="9624" y="13888"/>
                  <a:pt x="9753" y="13968"/>
                  <a:pt x="9888" y="14021"/>
                </a:cubicBezTo>
                <a:cubicBezTo>
                  <a:pt x="10011" y="14067"/>
                  <a:pt x="10141" y="14093"/>
                  <a:pt x="10271" y="14113"/>
                </a:cubicBezTo>
                <a:cubicBezTo>
                  <a:pt x="9507" y="13481"/>
                  <a:pt x="8624" y="13270"/>
                  <a:pt x="7698" y="13249"/>
                </a:cubicBezTo>
                <a:close/>
                <a:moveTo>
                  <a:pt x="3839" y="12420"/>
                </a:moveTo>
                <a:cubicBezTo>
                  <a:pt x="3310" y="12798"/>
                  <a:pt x="2862" y="13267"/>
                  <a:pt x="2505" y="13856"/>
                </a:cubicBezTo>
                <a:cubicBezTo>
                  <a:pt x="2384" y="14054"/>
                  <a:pt x="2278" y="14263"/>
                  <a:pt x="2176" y="14471"/>
                </a:cubicBezTo>
                <a:cubicBezTo>
                  <a:pt x="2255" y="14360"/>
                  <a:pt x="2331" y="14244"/>
                  <a:pt x="2405" y="14129"/>
                </a:cubicBezTo>
                <a:cubicBezTo>
                  <a:pt x="2460" y="14041"/>
                  <a:pt x="2515" y="13955"/>
                  <a:pt x="2574" y="13870"/>
                </a:cubicBezTo>
                <a:cubicBezTo>
                  <a:pt x="2884" y="13415"/>
                  <a:pt x="3266" y="13016"/>
                  <a:pt x="3635" y="12631"/>
                </a:cubicBezTo>
                <a:lnTo>
                  <a:pt x="3839" y="12420"/>
                </a:lnTo>
                <a:close/>
                <a:moveTo>
                  <a:pt x="4170" y="12203"/>
                </a:moveTo>
                <a:lnTo>
                  <a:pt x="3694" y="12699"/>
                </a:lnTo>
                <a:cubicBezTo>
                  <a:pt x="3327" y="13081"/>
                  <a:pt x="2948" y="13477"/>
                  <a:pt x="2643" y="13925"/>
                </a:cubicBezTo>
                <a:cubicBezTo>
                  <a:pt x="2585" y="14009"/>
                  <a:pt x="2531" y="14096"/>
                  <a:pt x="2476" y="14181"/>
                </a:cubicBezTo>
                <a:cubicBezTo>
                  <a:pt x="2337" y="14399"/>
                  <a:pt x="2191" y="14624"/>
                  <a:pt x="2010" y="14813"/>
                </a:cubicBezTo>
                <a:cubicBezTo>
                  <a:pt x="2007" y="14816"/>
                  <a:pt x="2007" y="14819"/>
                  <a:pt x="2005" y="14824"/>
                </a:cubicBezTo>
                <a:cubicBezTo>
                  <a:pt x="2801" y="14017"/>
                  <a:pt x="3561" y="13182"/>
                  <a:pt x="4170" y="12203"/>
                </a:cubicBezTo>
                <a:close/>
                <a:moveTo>
                  <a:pt x="9718" y="12196"/>
                </a:moveTo>
                <a:lnTo>
                  <a:pt x="10393" y="13720"/>
                </a:lnTo>
                <a:cubicBezTo>
                  <a:pt x="10288" y="13283"/>
                  <a:pt x="10082" y="12870"/>
                  <a:pt x="9859" y="12451"/>
                </a:cubicBezTo>
                <a:lnTo>
                  <a:pt x="9718" y="12196"/>
                </a:lnTo>
                <a:close/>
                <a:moveTo>
                  <a:pt x="9644" y="11866"/>
                </a:moveTo>
                <a:cubicBezTo>
                  <a:pt x="9742" y="12045"/>
                  <a:pt x="9842" y="12223"/>
                  <a:pt x="9936" y="12401"/>
                </a:cubicBezTo>
                <a:cubicBezTo>
                  <a:pt x="10168" y="12836"/>
                  <a:pt x="10383" y="13270"/>
                  <a:pt x="10487" y="13729"/>
                </a:cubicBezTo>
                <a:cubicBezTo>
                  <a:pt x="10506" y="13319"/>
                  <a:pt x="10394" y="12951"/>
                  <a:pt x="10160" y="12561"/>
                </a:cubicBezTo>
                <a:cubicBezTo>
                  <a:pt x="10022" y="12331"/>
                  <a:pt x="9878" y="12126"/>
                  <a:pt x="9701" y="11928"/>
                </a:cubicBezTo>
                <a:cubicBezTo>
                  <a:pt x="9680" y="11904"/>
                  <a:pt x="9663" y="11884"/>
                  <a:pt x="9644" y="11866"/>
                </a:cubicBezTo>
                <a:close/>
                <a:moveTo>
                  <a:pt x="4794" y="11683"/>
                </a:moveTo>
                <a:lnTo>
                  <a:pt x="4790" y="11752"/>
                </a:lnTo>
                <a:cubicBezTo>
                  <a:pt x="4790" y="11752"/>
                  <a:pt x="4792" y="11706"/>
                  <a:pt x="4794" y="11683"/>
                </a:cubicBezTo>
                <a:close/>
                <a:moveTo>
                  <a:pt x="4426" y="11605"/>
                </a:moveTo>
                <a:cubicBezTo>
                  <a:pt x="4074" y="11746"/>
                  <a:pt x="3713" y="11864"/>
                  <a:pt x="3360" y="11975"/>
                </a:cubicBezTo>
                <a:cubicBezTo>
                  <a:pt x="2924" y="12113"/>
                  <a:pt x="2472" y="12255"/>
                  <a:pt x="2048" y="12448"/>
                </a:cubicBezTo>
                <a:cubicBezTo>
                  <a:pt x="1348" y="12766"/>
                  <a:pt x="712" y="13218"/>
                  <a:pt x="100" y="13693"/>
                </a:cubicBezTo>
                <a:cubicBezTo>
                  <a:pt x="574" y="13382"/>
                  <a:pt x="1049" y="13073"/>
                  <a:pt x="1545" y="12803"/>
                </a:cubicBezTo>
                <a:cubicBezTo>
                  <a:pt x="2456" y="12310"/>
                  <a:pt x="3552" y="12167"/>
                  <a:pt x="4426" y="11605"/>
                </a:cubicBezTo>
                <a:close/>
                <a:moveTo>
                  <a:pt x="3848" y="11512"/>
                </a:moveTo>
                <a:cubicBezTo>
                  <a:pt x="3656" y="11510"/>
                  <a:pt x="3458" y="11516"/>
                  <a:pt x="3251" y="11556"/>
                </a:cubicBezTo>
                <a:cubicBezTo>
                  <a:pt x="2021" y="11792"/>
                  <a:pt x="981" y="12701"/>
                  <a:pt x="24" y="13639"/>
                </a:cubicBezTo>
                <a:cubicBezTo>
                  <a:pt x="647" y="13155"/>
                  <a:pt x="1298" y="12689"/>
                  <a:pt x="2015" y="12364"/>
                </a:cubicBezTo>
                <a:cubicBezTo>
                  <a:pt x="2443" y="12171"/>
                  <a:pt x="2898" y="12027"/>
                  <a:pt x="3336" y="11888"/>
                </a:cubicBezTo>
                <a:cubicBezTo>
                  <a:pt x="3692" y="11775"/>
                  <a:pt x="4057" y="11658"/>
                  <a:pt x="4412" y="11513"/>
                </a:cubicBezTo>
                <a:cubicBezTo>
                  <a:pt x="4226" y="11524"/>
                  <a:pt x="4040" y="11515"/>
                  <a:pt x="3848" y="11512"/>
                </a:cubicBezTo>
                <a:close/>
                <a:moveTo>
                  <a:pt x="10710" y="11499"/>
                </a:moveTo>
                <a:cubicBezTo>
                  <a:pt x="11042" y="11859"/>
                  <a:pt x="11350" y="12234"/>
                  <a:pt x="11691" y="12572"/>
                </a:cubicBezTo>
                <a:cubicBezTo>
                  <a:pt x="12033" y="12910"/>
                  <a:pt x="12408" y="13210"/>
                  <a:pt x="12875" y="13421"/>
                </a:cubicBezTo>
                <a:cubicBezTo>
                  <a:pt x="13142" y="13542"/>
                  <a:pt x="13397" y="13645"/>
                  <a:pt x="13620" y="13777"/>
                </a:cubicBezTo>
                <a:cubicBezTo>
                  <a:pt x="13382" y="13549"/>
                  <a:pt x="13110" y="13361"/>
                  <a:pt x="12844" y="13179"/>
                </a:cubicBezTo>
                <a:cubicBezTo>
                  <a:pt x="12630" y="13031"/>
                  <a:pt x="12409" y="12880"/>
                  <a:pt x="12206" y="12709"/>
                </a:cubicBezTo>
                <a:cubicBezTo>
                  <a:pt x="12107" y="12626"/>
                  <a:pt x="12013" y="12537"/>
                  <a:pt x="11921" y="12452"/>
                </a:cubicBezTo>
                <a:cubicBezTo>
                  <a:pt x="11837" y="12375"/>
                  <a:pt x="11752" y="12296"/>
                  <a:pt x="11666" y="12222"/>
                </a:cubicBezTo>
                <a:cubicBezTo>
                  <a:pt x="11496" y="12075"/>
                  <a:pt x="11312" y="11941"/>
                  <a:pt x="11135" y="11811"/>
                </a:cubicBezTo>
                <a:lnTo>
                  <a:pt x="10710" y="11499"/>
                </a:lnTo>
                <a:close/>
                <a:moveTo>
                  <a:pt x="10755" y="11410"/>
                </a:moveTo>
                <a:lnTo>
                  <a:pt x="11185" y="11728"/>
                </a:lnTo>
                <a:cubicBezTo>
                  <a:pt x="11364" y="11859"/>
                  <a:pt x="11549" y="11995"/>
                  <a:pt x="11722" y="12145"/>
                </a:cubicBezTo>
                <a:cubicBezTo>
                  <a:pt x="11810" y="12220"/>
                  <a:pt x="11894" y="12299"/>
                  <a:pt x="11979" y="12377"/>
                </a:cubicBezTo>
                <a:cubicBezTo>
                  <a:pt x="12071" y="12463"/>
                  <a:pt x="12166" y="12551"/>
                  <a:pt x="12262" y="12632"/>
                </a:cubicBezTo>
                <a:cubicBezTo>
                  <a:pt x="12460" y="12801"/>
                  <a:pt x="12680" y="12951"/>
                  <a:pt x="12892" y="13096"/>
                </a:cubicBezTo>
                <a:cubicBezTo>
                  <a:pt x="13179" y="13294"/>
                  <a:pt x="13473" y="13495"/>
                  <a:pt x="13727" y="13747"/>
                </a:cubicBezTo>
                <a:lnTo>
                  <a:pt x="13744" y="13764"/>
                </a:lnTo>
                <a:cubicBezTo>
                  <a:pt x="13532" y="13020"/>
                  <a:pt x="12678" y="12523"/>
                  <a:pt x="12120" y="12153"/>
                </a:cubicBezTo>
                <a:cubicBezTo>
                  <a:pt x="11677" y="11858"/>
                  <a:pt x="11226" y="11613"/>
                  <a:pt x="10755" y="11410"/>
                </a:cubicBezTo>
                <a:close/>
                <a:moveTo>
                  <a:pt x="13011" y="10862"/>
                </a:moveTo>
                <a:cubicBezTo>
                  <a:pt x="13188" y="11340"/>
                  <a:pt x="13963" y="12044"/>
                  <a:pt x="14231" y="12332"/>
                </a:cubicBezTo>
                <a:cubicBezTo>
                  <a:pt x="14420" y="12535"/>
                  <a:pt x="14615" y="12748"/>
                  <a:pt x="14824" y="12941"/>
                </a:cubicBezTo>
                <a:cubicBezTo>
                  <a:pt x="15033" y="13135"/>
                  <a:pt x="15256" y="13307"/>
                  <a:pt x="15501" y="13429"/>
                </a:cubicBezTo>
                <a:cubicBezTo>
                  <a:pt x="15020" y="13017"/>
                  <a:pt x="14589" y="12535"/>
                  <a:pt x="14168" y="12066"/>
                </a:cubicBezTo>
                <a:cubicBezTo>
                  <a:pt x="13800" y="11656"/>
                  <a:pt x="13420" y="11237"/>
                  <a:pt x="13011" y="10862"/>
                </a:cubicBezTo>
                <a:close/>
                <a:moveTo>
                  <a:pt x="13015" y="10708"/>
                </a:moveTo>
                <a:cubicBezTo>
                  <a:pt x="13001" y="10703"/>
                  <a:pt x="12991" y="10704"/>
                  <a:pt x="12985" y="10712"/>
                </a:cubicBezTo>
                <a:cubicBezTo>
                  <a:pt x="13110" y="10822"/>
                  <a:pt x="13234" y="10937"/>
                  <a:pt x="13353" y="11055"/>
                </a:cubicBezTo>
                <a:cubicBezTo>
                  <a:pt x="13660" y="11359"/>
                  <a:pt x="13949" y="11682"/>
                  <a:pt x="14232" y="11997"/>
                </a:cubicBezTo>
                <a:cubicBezTo>
                  <a:pt x="14475" y="12268"/>
                  <a:pt x="14722" y="12542"/>
                  <a:pt x="14979" y="12806"/>
                </a:cubicBezTo>
                <a:cubicBezTo>
                  <a:pt x="15237" y="13069"/>
                  <a:pt x="15505" y="13320"/>
                  <a:pt x="15791" y="13544"/>
                </a:cubicBezTo>
                <a:cubicBezTo>
                  <a:pt x="15826" y="13554"/>
                  <a:pt x="15862" y="13564"/>
                  <a:pt x="15898" y="13572"/>
                </a:cubicBezTo>
                <a:cubicBezTo>
                  <a:pt x="15504" y="12986"/>
                  <a:pt x="15000" y="12517"/>
                  <a:pt x="14486" y="12041"/>
                </a:cubicBezTo>
                <a:cubicBezTo>
                  <a:pt x="14150" y="11729"/>
                  <a:pt x="13813" y="11418"/>
                  <a:pt x="13464" y="11125"/>
                </a:cubicBezTo>
                <a:cubicBezTo>
                  <a:pt x="13369" y="11046"/>
                  <a:pt x="13112" y="10741"/>
                  <a:pt x="13015" y="10708"/>
                </a:cubicBezTo>
                <a:close/>
                <a:moveTo>
                  <a:pt x="15899" y="9962"/>
                </a:moveTo>
                <a:cubicBezTo>
                  <a:pt x="15803" y="10394"/>
                  <a:pt x="15828" y="10997"/>
                  <a:pt x="15828" y="11395"/>
                </a:cubicBezTo>
                <a:cubicBezTo>
                  <a:pt x="15828" y="11993"/>
                  <a:pt x="15898" y="12576"/>
                  <a:pt x="16020" y="13151"/>
                </a:cubicBezTo>
                <a:cubicBezTo>
                  <a:pt x="16028" y="12510"/>
                  <a:pt x="15997" y="11864"/>
                  <a:pt x="15964" y="11236"/>
                </a:cubicBezTo>
                <a:lnTo>
                  <a:pt x="15899" y="9962"/>
                </a:lnTo>
                <a:close/>
                <a:moveTo>
                  <a:pt x="3864" y="9807"/>
                </a:moveTo>
                <a:cubicBezTo>
                  <a:pt x="3613" y="9896"/>
                  <a:pt x="3364" y="9997"/>
                  <a:pt x="3126" y="10117"/>
                </a:cubicBezTo>
                <a:lnTo>
                  <a:pt x="2911" y="10229"/>
                </a:lnTo>
                <a:cubicBezTo>
                  <a:pt x="2777" y="10299"/>
                  <a:pt x="2639" y="10371"/>
                  <a:pt x="2500" y="10433"/>
                </a:cubicBezTo>
                <a:cubicBezTo>
                  <a:pt x="2454" y="10453"/>
                  <a:pt x="2408" y="10471"/>
                  <a:pt x="2362" y="10490"/>
                </a:cubicBezTo>
                <a:cubicBezTo>
                  <a:pt x="2853" y="10344"/>
                  <a:pt x="3498" y="10173"/>
                  <a:pt x="3864" y="9807"/>
                </a:cubicBezTo>
                <a:close/>
                <a:moveTo>
                  <a:pt x="15981" y="9735"/>
                </a:moveTo>
                <a:lnTo>
                  <a:pt x="16058" y="11231"/>
                </a:lnTo>
                <a:cubicBezTo>
                  <a:pt x="16089" y="11851"/>
                  <a:pt x="16120" y="12488"/>
                  <a:pt x="16113" y="13122"/>
                </a:cubicBezTo>
                <a:cubicBezTo>
                  <a:pt x="16252" y="12549"/>
                  <a:pt x="16298" y="11966"/>
                  <a:pt x="16254" y="11363"/>
                </a:cubicBezTo>
                <a:cubicBezTo>
                  <a:pt x="16237" y="11121"/>
                  <a:pt x="16203" y="10878"/>
                  <a:pt x="16163" y="10641"/>
                </a:cubicBezTo>
                <a:cubicBezTo>
                  <a:pt x="16133" y="10462"/>
                  <a:pt x="16044" y="9750"/>
                  <a:pt x="15981" y="9735"/>
                </a:cubicBezTo>
                <a:close/>
                <a:moveTo>
                  <a:pt x="3630" y="9691"/>
                </a:moveTo>
                <a:cubicBezTo>
                  <a:pt x="3080" y="9708"/>
                  <a:pt x="2597" y="10055"/>
                  <a:pt x="2099" y="10372"/>
                </a:cubicBezTo>
                <a:cubicBezTo>
                  <a:pt x="1966" y="10458"/>
                  <a:pt x="1833" y="10538"/>
                  <a:pt x="1698" y="10620"/>
                </a:cubicBezTo>
                <a:lnTo>
                  <a:pt x="1759" y="10600"/>
                </a:lnTo>
                <a:cubicBezTo>
                  <a:pt x="1993" y="10525"/>
                  <a:pt x="2235" y="10447"/>
                  <a:pt x="2463" y="10346"/>
                </a:cubicBezTo>
                <a:cubicBezTo>
                  <a:pt x="2601" y="10285"/>
                  <a:pt x="2737" y="10214"/>
                  <a:pt x="2869" y="10145"/>
                </a:cubicBezTo>
                <a:lnTo>
                  <a:pt x="3086" y="10032"/>
                </a:lnTo>
                <a:cubicBezTo>
                  <a:pt x="3339" y="9905"/>
                  <a:pt x="3604" y="9797"/>
                  <a:pt x="3870" y="9705"/>
                </a:cubicBezTo>
                <a:cubicBezTo>
                  <a:pt x="3788" y="9693"/>
                  <a:pt x="3708" y="9688"/>
                  <a:pt x="3630" y="9691"/>
                </a:cubicBezTo>
                <a:close/>
                <a:moveTo>
                  <a:pt x="15898" y="9305"/>
                </a:moveTo>
                <a:cubicBezTo>
                  <a:pt x="15946" y="9313"/>
                  <a:pt x="16022" y="9437"/>
                  <a:pt x="16031" y="9466"/>
                </a:cubicBezTo>
                <a:cubicBezTo>
                  <a:pt x="16435" y="10871"/>
                  <a:pt x="16626" y="12314"/>
                  <a:pt x="16174" y="13730"/>
                </a:cubicBezTo>
                <a:cubicBezTo>
                  <a:pt x="16176" y="13731"/>
                  <a:pt x="16176" y="13734"/>
                  <a:pt x="16176" y="13734"/>
                </a:cubicBezTo>
                <a:cubicBezTo>
                  <a:pt x="16489" y="13977"/>
                  <a:pt x="16701" y="14326"/>
                  <a:pt x="16899" y="14695"/>
                </a:cubicBezTo>
                <a:cubicBezTo>
                  <a:pt x="18388" y="14801"/>
                  <a:pt x="19748" y="15050"/>
                  <a:pt x="20327" y="15168"/>
                </a:cubicBezTo>
                <a:cubicBezTo>
                  <a:pt x="20907" y="15286"/>
                  <a:pt x="20571" y="15443"/>
                  <a:pt x="20377" y="15402"/>
                </a:cubicBezTo>
                <a:cubicBezTo>
                  <a:pt x="19925" y="15306"/>
                  <a:pt x="19005" y="15167"/>
                  <a:pt x="17790" y="15026"/>
                </a:cubicBezTo>
                <a:lnTo>
                  <a:pt x="17695" y="15006"/>
                </a:lnTo>
                <a:cubicBezTo>
                  <a:pt x="17695" y="15006"/>
                  <a:pt x="17695" y="15005"/>
                  <a:pt x="17695" y="15004"/>
                </a:cubicBezTo>
                <a:lnTo>
                  <a:pt x="17692" y="15006"/>
                </a:lnTo>
                <a:lnTo>
                  <a:pt x="17695" y="15006"/>
                </a:lnTo>
                <a:lnTo>
                  <a:pt x="17700" y="15028"/>
                </a:lnTo>
                <a:cubicBezTo>
                  <a:pt x="17696" y="15061"/>
                  <a:pt x="17682" y="15101"/>
                  <a:pt x="17653" y="15149"/>
                </a:cubicBezTo>
                <a:cubicBezTo>
                  <a:pt x="17318" y="15934"/>
                  <a:pt x="16917" y="16682"/>
                  <a:pt x="16409" y="17353"/>
                </a:cubicBezTo>
                <a:cubicBezTo>
                  <a:pt x="16362" y="17417"/>
                  <a:pt x="16312" y="17472"/>
                  <a:pt x="16259" y="17524"/>
                </a:cubicBezTo>
                <a:cubicBezTo>
                  <a:pt x="16918" y="17780"/>
                  <a:pt x="17260" y="19109"/>
                  <a:pt x="17408" y="19685"/>
                </a:cubicBezTo>
                <a:cubicBezTo>
                  <a:pt x="17521" y="20120"/>
                  <a:pt x="17610" y="20558"/>
                  <a:pt x="17709" y="20995"/>
                </a:cubicBezTo>
                <a:lnTo>
                  <a:pt x="17855" y="21600"/>
                </a:lnTo>
                <a:lnTo>
                  <a:pt x="17682" y="21600"/>
                </a:lnTo>
                <a:lnTo>
                  <a:pt x="17660" y="21534"/>
                </a:lnTo>
                <a:cubicBezTo>
                  <a:pt x="17461" y="20994"/>
                  <a:pt x="17225" y="20466"/>
                  <a:pt x="16997" y="19954"/>
                </a:cubicBezTo>
                <a:cubicBezTo>
                  <a:pt x="16712" y="19313"/>
                  <a:pt x="16416" y="18653"/>
                  <a:pt x="16194" y="17970"/>
                </a:cubicBezTo>
                <a:cubicBezTo>
                  <a:pt x="16186" y="17948"/>
                  <a:pt x="16180" y="17925"/>
                  <a:pt x="16174" y="17902"/>
                </a:cubicBezTo>
                <a:cubicBezTo>
                  <a:pt x="16184" y="18806"/>
                  <a:pt x="16814" y="19863"/>
                  <a:pt x="17126" y="20640"/>
                </a:cubicBezTo>
                <a:lnTo>
                  <a:pt x="17511" y="21600"/>
                </a:lnTo>
                <a:lnTo>
                  <a:pt x="17284" y="21600"/>
                </a:lnTo>
                <a:lnTo>
                  <a:pt x="16650" y="20018"/>
                </a:lnTo>
                <a:cubicBezTo>
                  <a:pt x="16436" y="19485"/>
                  <a:pt x="16132" y="18919"/>
                  <a:pt x="16004" y="18331"/>
                </a:cubicBezTo>
                <a:cubicBezTo>
                  <a:pt x="15868" y="19160"/>
                  <a:pt x="15634" y="19951"/>
                  <a:pt x="15346" y="20722"/>
                </a:cubicBezTo>
                <a:lnTo>
                  <a:pt x="14988" y="21600"/>
                </a:lnTo>
                <a:lnTo>
                  <a:pt x="14733" y="21600"/>
                </a:lnTo>
                <a:lnTo>
                  <a:pt x="14884" y="21257"/>
                </a:lnTo>
                <a:cubicBezTo>
                  <a:pt x="15238" y="20417"/>
                  <a:pt x="15545" y="19561"/>
                  <a:pt x="15741" y="18660"/>
                </a:cubicBezTo>
                <a:lnTo>
                  <a:pt x="15444" y="19335"/>
                </a:lnTo>
                <a:cubicBezTo>
                  <a:pt x="15215" y="19856"/>
                  <a:pt x="14980" y="20395"/>
                  <a:pt x="14834" y="20956"/>
                </a:cubicBezTo>
                <a:cubicBezTo>
                  <a:pt x="14807" y="21061"/>
                  <a:pt x="14783" y="21168"/>
                  <a:pt x="14758" y="21273"/>
                </a:cubicBezTo>
                <a:lnTo>
                  <a:pt x="14678" y="21600"/>
                </a:lnTo>
                <a:lnTo>
                  <a:pt x="14583" y="21600"/>
                </a:lnTo>
                <a:lnTo>
                  <a:pt x="14670" y="21251"/>
                </a:lnTo>
                <a:cubicBezTo>
                  <a:pt x="14695" y="21142"/>
                  <a:pt x="14718" y="21036"/>
                  <a:pt x="14747" y="20929"/>
                </a:cubicBezTo>
                <a:cubicBezTo>
                  <a:pt x="14895" y="20359"/>
                  <a:pt x="15133" y="19817"/>
                  <a:pt x="15363" y="19292"/>
                </a:cubicBezTo>
                <a:lnTo>
                  <a:pt x="15490" y="19003"/>
                </a:lnTo>
                <a:cubicBezTo>
                  <a:pt x="15101" y="19585"/>
                  <a:pt x="14823" y="20223"/>
                  <a:pt x="14675" y="20942"/>
                </a:cubicBezTo>
                <a:cubicBezTo>
                  <a:pt x="14650" y="21064"/>
                  <a:pt x="14629" y="21186"/>
                  <a:pt x="14611" y="21309"/>
                </a:cubicBezTo>
                <a:lnTo>
                  <a:pt x="14573" y="21600"/>
                </a:lnTo>
                <a:lnTo>
                  <a:pt x="14379" y="21600"/>
                </a:lnTo>
                <a:lnTo>
                  <a:pt x="14390" y="21511"/>
                </a:lnTo>
                <a:cubicBezTo>
                  <a:pt x="14438" y="21090"/>
                  <a:pt x="14492" y="20670"/>
                  <a:pt x="14614" y="20261"/>
                </a:cubicBezTo>
                <a:cubicBezTo>
                  <a:pt x="14750" y="19810"/>
                  <a:pt x="14941" y="19395"/>
                  <a:pt x="15176" y="19008"/>
                </a:cubicBezTo>
                <a:cubicBezTo>
                  <a:pt x="14698" y="19430"/>
                  <a:pt x="14177" y="19808"/>
                  <a:pt x="13742" y="20284"/>
                </a:cubicBezTo>
                <a:cubicBezTo>
                  <a:pt x="13525" y="20521"/>
                  <a:pt x="13319" y="20769"/>
                  <a:pt x="13120" y="21023"/>
                </a:cubicBezTo>
                <a:lnTo>
                  <a:pt x="12688" y="21600"/>
                </a:lnTo>
                <a:lnTo>
                  <a:pt x="12361" y="21600"/>
                </a:lnTo>
                <a:lnTo>
                  <a:pt x="12802" y="21003"/>
                </a:lnTo>
                <a:cubicBezTo>
                  <a:pt x="12986" y="20760"/>
                  <a:pt x="13174" y="20522"/>
                  <a:pt x="13371" y="20291"/>
                </a:cubicBezTo>
                <a:cubicBezTo>
                  <a:pt x="14095" y="19445"/>
                  <a:pt x="15122" y="18870"/>
                  <a:pt x="15786" y="17971"/>
                </a:cubicBezTo>
                <a:cubicBezTo>
                  <a:pt x="15489" y="18249"/>
                  <a:pt x="15176" y="18508"/>
                  <a:pt x="14867" y="18757"/>
                </a:cubicBezTo>
                <a:cubicBezTo>
                  <a:pt x="14487" y="19066"/>
                  <a:pt x="14092" y="19385"/>
                  <a:pt x="13742" y="19743"/>
                </a:cubicBezTo>
                <a:cubicBezTo>
                  <a:pt x="13454" y="20038"/>
                  <a:pt x="13192" y="20359"/>
                  <a:pt x="12948" y="20696"/>
                </a:cubicBezTo>
                <a:lnTo>
                  <a:pt x="12351" y="21600"/>
                </a:lnTo>
                <a:lnTo>
                  <a:pt x="12242" y="21600"/>
                </a:lnTo>
                <a:lnTo>
                  <a:pt x="12868" y="20650"/>
                </a:lnTo>
                <a:cubicBezTo>
                  <a:pt x="13118" y="20305"/>
                  <a:pt x="13385" y="19975"/>
                  <a:pt x="13681" y="19674"/>
                </a:cubicBezTo>
                <a:cubicBezTo>
                  <a:pt x="14035" y="19314"/>
                  <a:pt x="14432" y="18992"/>
                  <a:pt x="14814" y="18682"/>
                </a:cubicBezTo>
                <a:cubicBezTo>
                  <a:pt x="15125" y="18429"/>
                  <a:pt x="15443" y="18169"/>
                  <a:pt x="15741" y="17887"/>
                </a:cubicBezTo>
                <a:cubicBezTo>
                  <a:pt x="15384" y="18054"/>
                  <a:pt x="14996" y="18146"/>
                  <a:pt x="14616" y="18390"/>
                </a:cubicBezTo>
                <a:cubicBezTo>
                  <a:pt x="13772" y="18930"/>
                  <a:pt x="13162" y="19799"/>
                  <a:pt x="12650" y="20749"/>
                </a:cubicBezTo>
                <a:lnTo>
                  <a:pt x="12224" y="21600"/>
                </a:lnTo>
                <a:lnTo>
                  <a:pt x="11960" y="21600"/>
                </a:lnTo>
                <a:lnTo>
                  <a:pt x="12420" y="20659"/>
                </a:lnTo>
                <a:cubicBezTo>
                  <a:pt x="12852" y="19842"/>
                  <a:pt x="13350" y="19076"/>
                  <a:pt x="14002" y="18500"/>
                </a:cubicBezTo>
                <a:cubicBezTo>
                  <a:pt x="14578" y="17991"/>
                  <a:pt x="15280" y="17965"/>
                  <a:pt x="15865" y="17556"/>
                </a:cubicBezTo>
                <a:cubicBezTo>
                  <a:pt x="16600" y="17038"/>
                  <a:pt x="17097" y="15867"/>
                  <a:pt x="17463" y="14995"/>
                </a:cubicBezTo>
                <a:cubicBezTo>
                  <a:pt x="16873" y="14936"/>
                  <a:pt x="16281" y="14908"/>
                  <a:pt x="15691" y="14912"/>
                </a:cubicBezTo>
                <a:cubicBezTo>
                  <a:pt x="15507" y="15435"/>
                  <a:pt x="15246" y="15898"/>
                  <a:pt x="14896" y="16312"/>
                </a:cubicBezTo>
                <a:cubicBezTo>
                  <a:pt x="14797" y="16944"/>
                  <a:pt x="14249" y="17310"/>
                  <a:pt x="13812" y="17691"/>
                </a:cubicBezTo>
                <a:cubicBezTo>
                  <a:pt x="13131" y="18285"/>
                  <a:pt x="12421" y="18836"/>
                  <a:pt x="11690" y="19357"/>
                </a:cubicBezTo>
                <a:cubicBezTo>
                  <a:pt x="11600" y="19423"/>
                  <a:pt x="11474" y="19185"/>
                  <a:pt x="11545" y="19108"/>
                </a:cubicBezTo>
                <a:cubicBezTo>
                  <a:pt x="12221" y="18366"/>
                  <a:pt x="12781" y="17531"/>
                  <a:pt x="13434" y="16771"/>
                </a:cubicBezTo>
                <a:cubicBezTo>
                  <a:pt x="13804" y="16340"/>
                  <a:pt x="14207" y="16054"/>
                  <a:pt x="14760" y="16028"/>
                </a:cubicBezTo>
                <a:cubicBezTo>
                  <a:pt x="14763" y="16027"/>
                  <a:pt x="14765" y="16030"/>
                  <a:pt x="14768" y="16030"/>
                </a:cubicBezTo>
                <a:cubicBezTo>
                  <a:pt x="15041" y="15694"/>
                  <a:pt x="15259" y="15324"/>
                  <a:pt x="15424" y="14915"/>
                </a:cubicBezTo>
                <a:cubicBezTo>
                  <a:pt x="14262" y="14942"/>
                  <a:pt x="13105" y="15094"/>
                  <a:pt x="11974" y="15385"/>
                </a:cubicBezTo>
                <a:cubicBezTo>
                  <a:pt x="11977" y="15402"/>
                  <a:pt x="11978" y="15420"/>
                  <a:pt x="11971" y="15430"/>
                </a:cubicBezTo>
                <a:cubicBezTo>
                  <a:pt x="11731" y="15781"/>
                  <a:pt x="11511" y="16147"/>
                  <a:pt x="11346" y="16547"/>
                </a:cubicBezTo>
                <a:cubicBezTo>
                  <a:pt x="11268" y="16738"/>
                  <a:pt x="11231" y="17017"/>
                  <a:pt x="11133" y="17216"/>
                </a:cubicBezTo>
                <a:cubicBezTo>
                  <a:pt x="11091" y="18411"/>
                  <a:pt x="10770" y="19772"/>
                  <a:pt x="10252" y="20982"/>
                </a:cubicBezTo>
                <a:lnTo>
                  <a:pt x="9960" y="21600"/>
                </a:lnTo>
                <a:lnTo>
                  <a:pt x="9681" y="21600"/>
                </a:lnTo>
                <a:lnTo>
                  <a:pt x="9939" y="21093"/>
                </a:lnTo>
                <a:cubicBezTo>
                  <a:pt x="10472" y="19961"/>
                  <a:pt x="10834" y="18655"/>
                  <a:pt x="10946" y="17471"/>
                </a:cubicBezTo>
                <a:cubicBezTo>
                  <a:pt x="10940" y="17493"/>
                  <a:pt x="10934" y="17518"/>
                  <a:pt x="10928" y="17540"/>
                </a:cubicBezTo>
                <a:cubicBezTo>
                  <a:pt x="10909" y="17615"/>
                  <a:pt x="10887" y="17689"/>
                  <a:pt x="10865" y="17779"/>
                </a:cubicBezTo>
                <a:cubicBezTo>
                  <a:pt x="10758" y="18190"/>
                  <a:pt x="10646" y="18614"/>
                  <a:pt x="10501" y="19021"/>
                </a:cubicBezTo>
                <a:cubicBezTo>
                  <a:pt x="10467" y="19117"/>
                  <a:pt x="10431" y="19210"/>
                  <a:pt x="10396" y="19306"/>
                </a:cubicBezTo>
                <a:cubicBezTo>
                  <a:pt x="10339" y="19458"/>
                  <a:pt x="10278" y="19615"/>
                  <a:pt x="10229" y="19772"/>
                </a:cubicBezTo>
                <a:cubicBezTo>
                  <a:pt x="10191" y="19890"/>
                  <a:pt x="10158" y="20011"/>
                  <a:pt x="10126" y="20130"/>
                </a:cubicBezTo>
                <a:cubicBezTo>
                  <a:pt x="10101" y="20224"/>
                  <a:pt x="10076" y="20317"/>
                  <a:pt x="10048" y="20408"/>
                </a:cubicBezTo>
                <a:cubicBezTo>
                  <a:pt x="9946" y="20750"/>
                  <a:pt x="9812" y="21082"/>
                  <a:pt x="9684" y="21406"/>
                </a:cubicBezTo>
                <a:lnTo>
                  <a:pt x="9600" y="21600"/>
                </a:lnTo>
                <a:lnTo>
                  <a:pt x="9496" y="21600"/>
                </a:lnTo>
                <a:lnTo>
                  <a:pt x="9599" y="21364"/>
                </a:lnTo>
                <a:cubicBezTo>
                  <a:pt x="9728" y="21043"/>
                  <a:pt x="9860" y="20712"/>
                  <a:pt x="9961" y="20375"/>
                </a:cubicBezTo>
                <a:cubicBezTo>
                  <a:pt x="9987" y="20283"/>
                  <a:pt x="10013" y="20192"/>
                  <a:pt x="10038" y="20099"/>
                </a:cubicBezTo>
                <a:cubicBezTo>
                  <a:pt x="10069" y="19980"/>
                  <a:pt x="10104" y="19857"/>
                  <a:pt x="10141" y="19738"/>
                </a:cubicBezTo>
                <a:cubicBezTo>
                  <a:pt x="10191" y="19579"/>
                  <a:pt x="10251" y="19419"/>
                  <a:pt x="10309" y="19267"/>
                </a:cubicBezTo>
                <a:cubicBezTo>
                  <a:pt x="10345" y="19173"/>
                  <a:pt x="10379" y="19081"/>
                  <a:pt x="10414" y="18985"/>
                </a:cubicBezTo>
                <a:cubicBezTo>
                  <a:pt x="10557" y="18583"/>
                  <a:pt x="10667" y="18162"/>
                  <a:pt x="10775" y="17752"/>
                </a:cubicBezTo>
                <a:cubicBezTo>
                  <a:pt x="10799" y="17663"/>
                  <a:pt x="10819" y="17588"/>
                  <a:pt x="10838" y="17513"/>
                </a:cubicBezTo>
                <a:cubicBezTo>
                  <a:pt x="10841" y="17502"/>
                  <a:pt x="10846" y="17490"/>
                  <a:pt x="10848" y="17478"/>
                </a:cubicBezTo>
                <a:cubicBezTo>
                  <a:pt x="10509" y="17903"/>
                  <a:pt x="10232" y="18443"/>
                  <a:pt x="9958" y="19196"/>
                </a:cubicBezTo>
                <a:cubicBezTo>
                  <a:pt x="9697" y="19914"/>
                  <a:pt x="9497" y="20657"/>
                  <a:pt x="9359" y="21413"/>
                </a:cubicBezTo>
                <a:lnTo>
                  <a:pt x="9330" y="21600"/>
                </a:lnTo>
                <a:lnTo>
                  <a:pt x="9084" y="21600"/>
                </a:lnTo>
                <a:lnTo>
                  <a:pt x="9088" y="21554"/>
                </a:lnTo>
                <a:cubicBezTo>
                  <a:pt x="9215" y="20408"/>
                  <a:pt x="9406" y="19252"/>
                  <a:pt x="9875" y="18222"/>
                </a:cubicBezTo>
                <a:cubicBezTo>
                  <a:pt x="10159" y="17601"/>
                  <a:pt x="10630" y="17445"/>
                  <a:pt x="10978" y="16938"/>
                </a:cubicBezTo>
                <a:cubicBezTo>
                  <a:pt x="11137" y="16704"/>
                  <a:pt x="11189" y="16295"/>
                  <a:pt x="11321" y="16023"/>
                </a:cubicBezTo>
                <a:cubicBezTo>
                  <a:pt x="11413" y="15833"/>
                  <a:pt x="11517" y="15654"/>
                  <a:pt x="11629" y="15477"/>
                </a:cubicBezTo>
                <a:cubicBezTo>
                  <a:pt x="10445" y="15811"/>
                  <a:pt x="9289" y="16298"/>
                  <a:pt x="8182" y="16954"/>
                </a:cubicBezTo>
                <a:lnTo>
                  <a:pt x="7955" y="17093"/>
                </a:lnTo>
                <a:cubicBezTo>
                  <a:pt x="8127" y="17712"/>
                  <a:pt x="8273" y="18322"/>
                  <a:pt x="8244" y="18973"/>
                </a:cubicBezTo>
                <a:cubicBezTo>
                  <a:pt x="8207" y="19792"/>
                  <a:pt x="8025" y="20618"/>
                  <a:pt x="7878" y="21422"/>
                </a:cubicBezTo>
                <a:cubicBezTo>
                  <a:pt x="7854" y="21551"/>
                  <a:pt x="7716" y="21344"/>
                  <a:pt x="7705" y="21302"/>
                </a:cubicBezTo>
                <a:cubicBezTo>
                  <a:pt x="7347" y="20024"/>
                  <a:pt x="7002" y="18616"/>
                  <a:pt x="7517" y="17374"/>
                </a:cubicBezTo>
                <a:cubicBezTo>
                  <a:pt x="6858" y="17812"/>
                  <a:pt x="6230" y="18301"/>
                  <a:pt x="5635" y="18836"/>
                </a:cubicBezTo>
                <a:cubicBezTo>
                  <a:pt x="5608" y="19280"/>
                  <a:pt x="5719" y="19749"/>
                  <a:pt x="5715" y="20176"/>
                </a:cubicBezTo>
                <a:cubicBezTo>
                  <a:pt x="6140" y="20168"/>
                  <a:pt x="6574" y="20688"/>
                  <a:pt x="6932" y="21289"/>
                </a:cubicBezTo>
                <a:lnTo>
                  <a:pt x="7103" y="21600"/>
                </a:lnTo>
                <a:lnTo>
                  <a:pt x="7021" y="21600"/>
                </a:lnTo>
                <a:lnTo>
                  <a:pt x="7012" y="21584"/>
                </a:lnTo>
                <a:cubicBezTo>
                  <a:pt x="6700" y="21093"/>
                  <a:pt x="6236" y="20569"/>
                  <a:pt x="5912" y="20453"/>
                </a:cubicBezTo>
                <a:cubicBezTo>
                  <a:pt x="6052" y="20553"/>
                  <a:pt x="6179" y="20656"/>
                  <a:pt x="6292" y="20769"/>
                </a:cubicBezTo>
                <a:cubicBezTo>
                  <a:pt x="6353" y="20829"/>
                  <a:pt x="6411" y="20893"/>
                  <a:pt x="6467" y="20959"/>
                </a:cubicBezTo>
                <a:cubicBezTo>
                  <a:pt x="6566" y="21077"/>
                  <a:pt x="6648" y="21207"/>
                  <a:pt x="6737" y="21351"/>
                </a:cubicBezTo>
                <a:lnTo>
                  <a:pt x="6782" y="21421"/>
                </a:lnTo>
                <a:lnTo>
                  <a:pt x="6893" y="21600"/>
                </a:lnTo>
                <a:lnTo>
                  <a:pt x="6782" y="21600"/>
                </a:lnTo>
                <a:lnTo>
                  <a:pt x="6705" y="21474"/>
                </a:lnTo>
                <a:lnTo>
                  <a:pt x="6660" y="21404"/>
                </a:lnTo>
                <a:cubicBezTo>
                  <a:pt x="6571" y="21263"/>
                  <a:pt x="6490" y="21137"/>
                  <a:pt x="6396" y="21024"/>
                </a:cubicBezTo>
                <a:cubicBezTo>
                  <a:pt x="6269" y="20869"/>
                  <a:pt x="6124" y="20732"/>
                  <a:pt x="5954" y="20603"/>
                </a:cubicBezTo>
                <a:cubicBezTo>
                  <a:pt x="6192" y="20889"/>
                  <a:pt x="6405" y="21197"/>
                  <a:pt x="6614" y="21500"/>
                </a:cubicBezTo>
                <a:lnTo>
                  <a:pt x="6685" y="21600"/>
                </a:lnTo>
                <a:lnTo>
                  <a:pt x="6572" y="21600"/>
                </a:lnTo>
                <a:lnTo>
                  <a:pt x="6543" y="21559"/>
                </a:lnTo>
                <a:cubicBezTo>
                  <a:pt x="6319" y="21235"/>
                  <a:pt x="6088" y="20905"/>
                  <a:pt x="5832" y="20605"/>
                </a:cubicBezTo>
                <a:cubicBezTo>
                  <a:pt x="5934" y="20835"/>
                  <a:pt x="6072" y="21072"/>
                  <a:pt x="6224" y="21295"/>
                </a:cubicBezTo>
                <a:lnTo>
                  <a:pt x="6448" y="21600"/>
                </a:lnTo>
                <a:lnTo>
                  <a:pt x="6293" y="21600"/>
                </a:lnTo>
                <a:lnTo>
                  <a:pt x="6068" y="21296"/>
                </a:lnTo>
                <a:cubicBezTo>
                  <a:pt x="6008" y="21203"/>
                  <a:pt x="5731" y="20551"/>
                  <a:pt x="5788" y="20742"/>
                </a:cubicBezTo>
                <a:cubicBezTo>
                  <a:pt x="5856" y="20980"/>
                  <a:pt x="5936" y="21217"/>
                  <a:pt x="6007" y="21459"/>
                </a:cubicBezTo>
                <a:lnTo>
                  <a:pt x="6045" y="21600"/>
                </a:lnTo>
                <a:lnTo>
                  <a:pt x="5924" y="21600"/>
                </a:lnTo>
                <a:lnTo>
                  <a:pt x="5917" y="21566"/>
                </a:lnTo>
                <a:cubicBezTo>
                  <a:pt x="5844" y="21254"/>
                  <a:pt x="5755" y="20947"/>
                  <a:pt x="5681" y="20634"/>
                </a:cubicBezTo>
                <a:cubicBezTo>
                  <a:pt x="5655" y="20847"/>
                  <a:pt x="5688" y="21072"/>
                  <a:pt x="5723" y="21290"/>
                </a:cubicBezTo>
                <a:lnTo>
                  <a:pt x="5734" y="21349"/>
                </a:lnTo>
                <a:lnTo>
                  <a:pt x="5766" y="21600"/>
                </a:lnTo>
                <a:lnTo>
                  <a:pt x="5675" y="21600"/>
                </a:lnTo>
                <a:lnTo>
                  <a:pt x="5644" y="21367"/>
                </a:lnTo>
                <a:lnTo>
                  <a:pt x="5634" y="21309"/>
                </a:lnTo>
                <a:cubicBezTo>
                  <a:pt x="5613" y="21178"/>
                  <a:pt x="5590" y="21045"/>
                  <a:pt x="5581" y="20912"/>
                </a:cubicBezTo>
                <a:lnTo>
                  <a:pt x="5524" y="21600"/>
                </a:lnTo>
                <a:lnTo>
                  <a:pt x="5434" y="21600"/>
                </a:lnTo>
                <a:lnTo>
                  <a:pt x="5510" y="20799"/>
                </a:lnTo>
                <a:cubicBezTo>
                  <a:pt x="5442" y="20904"/>
                  <a:pt x="5372" y="21012"/>
                  <a:pt x="5328" y="21152"/>
                </a:cubicBezTo>
                <a:cubicBezTo>
                  <a:pt x="5289" y="21278"/>
                  <a:pt x="5267" y="21413"/>
                  <a:pt x="5259" y="21554"/>
                </a:cubicBezTo>
                <a:cubicBezTo>
                  <a:pt x="5259" y="21569"/>
                  <a:pt x="5259" y="21585"/>
                  <a:pt x="5259" y="21600"/>
                </a:cubicBezTo>
                <a:lnTo>
                  <a:pt x="5117" y="21600"/>
                </a:lnTo>
                <a:lnTo>
                  <a:pt x="5139" y="21180"/>
                </a:lnTo>
                <a:cubicBezTo>
                  <a:pt x="5161" y="21021"/>
                  <a:pt x="5196" y="20861"/>
                  <a:pt x="5251" y="20700"/>
                </a:cubicBezTo>
                <a:cubicBezTo>
                  <a:pt x="5368" y="20357"/>
                  <a:pt x="5465" y="20140"/>
                  <a:pt x="5457" y="19737"/>
                </a:cubicBezTo>
                <a:cubicBezTo>
                  <a:pt x="5453" y="19487"/>
                  <a:pt x="5450" y="19247"/>
                  <a:pt x="5457" y="19003"/>
                </a:cubicBezTo>
                <a:cubicBezTo>
                  <a:pt x="4775" y="19633"/>
                  <a:pt x="4138" y="20318"/>
                  <a:pt x="3551" y="21051"/>
                </a:cubicBezTo>
                <a:cubicBezTo>
                  <a:pt x="3553" y="21061"/>
                  <a:pt x="3556" y="21070"/>
                  <a:pt x="3555" y="21077"/>
                </a:cubicBezTo>
                <a:cubicBezTo>
                  <a:pt x="3537" y="21244"/>
                  <a:pt x="3528" y="21411"/>
                  <a:pt x="3526" y="21577"/>
                </a:cubicBezTo>
                <a:cubicBezTo>
                  <a:pt x="3526" y="21585"/>
                  <a:pt x="3527" y="21592"/>
                  <a:pt x="3527" y="21600"/>
                </a:cubicBezTo>
                <a:lnTo>
                  <a:pt x="3350" y="21600"/>
                </a:lnTo>
                <a:cubicBezTo>
                  <a:pt x="3349" y="21503"/>
                  <a:pt x="3348" y="21407"/>
                  <a:pt x="3347" y="21310"/>
                </a:cubicBezTo>
                <a:lnTo>
                  <a:pt x="3128" y="21600"/>
                </a:lnTo>
                <a:lnTo>
                  <a:pt x="2795" y="21600"/>
                </a:lnTo>
                <a:lnTo>
                  <a:pt x="2812" y="21575"/>
                </a:lnTo>
                <a:cubicBezTo>
                  <a:pt x="3289" y="20923"/>
                  <a:pt x="3802" y="20301"/>
                  <a:pt x="4348" y="19714"/>
                </a:cubicBezTo>
                <a:cubicBezTo>
                  <a:pt x="3969" y="19694"/>
                  <a:pt x="3574" y="19756"/>
                  <a:pt x="3225" y="19692"/>
                </a:cubicBezTo>
                <a:cubicBezTo>
                  <a:pt x="3216" y="19697"/>
                  <a:pt x="3204" y="19701"/>
                  <a:pt x="3194" y="19706"/>
                </a:cubicBezTo>
                <a:cubicBezTo>
                  <a:pt x="3203" y="19724"/>
                  <a:pt x="3211" y="19742"/>
                  <a:pt x="3211" y="19754"/>
                </a:cubicBezTo>
                <a:cubicBezTo>
                  <a:pt x="3273" y="20834"/>
                  <a:pt x="1469" y="21309"/>
                  <a:pt x="770" y="21560"/>
                </a:cubicBezTo>
                <a:cubicBezTo>
                  <a:pt x="705" y="21584"/>
                  <a:pt x="578" y="21381"/>
                  <a:pt x="615" y="21325"/>
                </a:cubicBezTo>
                <a:cubicBezTo>
                  <a:pt x="1123" y="20560"/>
                  <a:pt x="1804" y="20087"/>
                  <a:pt x="2559" y="19697"/>
                </a:cubicBezTo>
                <a:cubicBezTo>
                  <a:pt x="1837" y="19502"/>
                  <a:pt x="1072" y="18774"/>
                  <a:pt x="565" y="18423"/>
                </a:cubicBezTo>
                <a:cubicBezTo>
                  <a:pt x="340" y="18267"/>
                  <a:pt x="153" y="18123"/>
                  <a:pt x="14" y="17945"/>
                </a:cubicBezTo>
                <a:lnTo>
                  <a:pt x="0" y="17921"/>
                </a:lnTo>
                <a:lnTo>
                  <a:pt x="0" y="17365"/>
                </a:lnTo>
                <a:lnTo>
                  <a:pt x="510" y="17702"/>
                </a:lnTo>
                <a:cubicBezTo>
                  <a:pt x="1211" y="18139"/>
                  <a:pt x="1935" y="18536"/>
                  <a:pt x="2613" y="19014"/>
                </a:cubicBezTo>
                <a:cubicBezTo>
                  <a:pt x="2769" y="19123"/>
                  <a:pt x="2966" y="19355"/>
                  <a:pt x="3142" y="19431"/>
                </a:cubicBezTo>
                <a:cubicBezTo>
                  <a:pt x="3143" y="19433"/>
                  <a:pt x="3146" y="19433"/>
                  <a:pt x="3147" y="19434"/>
                </a:cubicBezTo>
                <a:cubicBezTo>
                  <a:pt x="3157" y="19438"/>
                  <a:pt x="3165" y="19444"/>
                  <a:pt x="3174" y="19446"/>
                </a:cubicBezTo>
                <a:cubicBezTo>
                  <a:pt x="3533" y="19563"/>
                  <a:pt x="4113" y="19410"/>
                  <a:pt x="4521" y="19500"/>
                </a:cubicBezTo>
                <a:cubicBezTo>
                  <a:pt x="4528" y="19501"/>
                  <a:pt x="4537" y="19506"/>
                  <a:pt x="4545" y="19512"/>
                </a:cubicBezTo>
                <a:cubicBezTo>
                  <a:pt x="5265" y="18762"/>
                  <a:pt x="6042" y="18080"/>
                  <a:pt x="6873" y="17480"/>
                </a:cubicBezTo>
                <a:cubicBezTo>
                  <a:pt x="6275" y="17473"/>
                  <a:pt x="5656" y="17652"/>
                  <a:pt x="5044" y="17638"/>
                </a:cubicBezTo>
                <a:cubicBezTo>
                  <a:pt x="4099" y="17617"/>
                  <a:pt x="3169" y="17472"/>
                  <a:pt x="2250" y="17237"/>
                </a:cubicBezTo>
                <a:cubicBezTo>
                  <a:pt x="2207" y="17226"/>
                  <a:pt x="2054" y="17003"/>
                  <a:pt x="2116" y="16986"/>
                </a:cubicBezTo>
                <a:cubicBezTo>
                  <a:pt x="2839" y="16786"/>
                  <a:pt x="3611" y="16777"/>
                  <a:pt x="4353" y="16734"/>
                </a:cubicBezTo>
                <a:cubicBezTo>
                  <a:pt x="5048" y="16696"/>
                  <a:pt x="5667" y="16732"/>
                  <a:pt x="6279" y="17015"/>
                </a:cubicBezTo>
                <a:cubicBezTo>
                  <a:pt x="6072" y="16762"/>
                  <a:pt x="5866" y="16504"/>
                  <a:pt x="5665" y="16242"/>
                </a:cubicBezTo>
                <a:cubicBezTo>
                  <a:pt x="5523" y="16059"/>
                  <a:pt x="5363" y="15897"/>
                  <a:pt x="5354" y="15649"/>
                </a:cubicBezTo>
                <a:cubicBezTo>
                  <a:pt x="5353" y="15631"/>
                  <a:pt x="5366" y="15610"/>
                  <a:pt x="5384" y="15611"/>
                </a:cubicBezTo>
                <a:cubicBezTo>
                  <a:pt x="5728" y="15616"/>
                  <a:pt x="6142" y="16061"/>
                  <a:pt x="6338" y="16340"/>
                </a:cubicBezTo>
                <a:cubicBezTo>
                  <a:pt x="6516" y="16593"/>
                  <a:pt x="6626" y="16891"/>
                  <a:pt x="6614" y="17204"/>
                </a:cubicBezTo>
                <a:cubicBezTo>
                  <a:pt x="6618" y="17208"/>
                  <a:pt x="6623" y="17215"/>
                  <a:pt x="6627" y="17222"/>
                </a:cubicBezTo>
                <a:cubicBezTo>
                  <a:pt x="6796" y="17218"/>
                  <a:pt x="6967" y="17227"/>
                  <a:pt x="7141" y="17259"/>
                </a:cubicBezTo>
                <a:cubicBezTo>
                  <a:pt x="7150" y="17261"/>
                  <a:pt x="7157" y="17265"/>
                  <a:pt x="7165" y="17271"/>
                </a:cubicBezTo>
                <a:cubicBezTo>
                  <a:pt x="7450" y="17074"/>
                  <a:pt x="7743" y="16885"/>
                  <a:pt x="8039" y="16708"/>
                </a:cubicBezTo>
                <a:cubicBezTo>
                  <a:pt x="8333" y="16534"/>
                  <a:pt x="8632" y="16373"/>
                  <a:pt x="8932" y="16222"/>
                </a:cubicBezTo>
                <a:cubicBezTo>
                  <a:pt x="7577" y="16235"/>
                  <a:pt x="6311" y="15738"/>
                  <a:pt x="5273" y="14787"/>
                </a:cubicBezTo>
                <a:cubicBezTo>
                  <a:pt x="5250" y="14767"/>
                  <a:pt x="5106" y="14553"/>
                  <a:pt x="5192" y="14551"/>
                </a:cubicBezTo>
                <a:cubicBezTo>
                  <a:pt x="6611" y="14518"/>
                  <a:pt x="8159" y="14711"/>
                  <a:pt x="9096" y="15988"/>
                </a:cubicBezTo>
                <a:cubicBezTo>
                  <a:pt x="9108" y="16002"/>
                  <a:pt x="9115" y="16018"/>
                  <a:pt x="9122" y="16034"/>
                </a:cubicBezTo>
                <a:cubicBezTo>
                  <a:pt x="9137" y="16057"/>
                  <a:pt x="9150" y="16084"/>
                  <a:pt x="9161" y="16108"/>
                </a:cubicBezTo>
                <a:cubicBezTo>
                  <a:pt x="9934" y="15736"/>
                  <a:pt x="10730" y="15439"/>
                  <a:pt x="11538" y="15214"/>
                </a:cubicBezTo>
                <a:cubicBezTo>
                  <a:pt x="11241" y="14906"/>
                  <a:pt x="10906" y="14553"/>
                  <a:pt x="10521" y="14482"/>
                </a:cubicBezTo>
                <a:cubicBezTo>
                  <a:pt x="10066" y="14397"/>
                  <a:pt x="9565" y="14540"/>
                  <a:pt x="9084" y="14425"/>
                </a:cubicBezTo>
                <a:cubicBezTo>
                  <a:pt x="8167" y="14206"/>
                  <a:pt x="7234" y="13765"/>
                  <a:pt x="6398" y="13314"/>
                </a:cubicBezTo>
                <a:cubicBezTo>
                  <a:pt x="6359" y="13292"/>
                  <a:pt x="6200" y="13072"/>
                  <a:pt x="6303" y="13061"/>
                </a:cubicBezTo>
                <a:cubicBezTo>
                  <a:pt x="7847" y="12895"/>
                  <a:pt x="9257" y="12968"/>
                  <a:pt x="10442" y="14076"/>
                </a:cubicBezTo>
                <a:lnTo>
                  <a:pt x="9312" y="11519"/>
                </a:lnTo>
                <a:cubicBezTo>
                  <a:pt x="9293" y="11475"/>
                  <a:pt x="9264" y="11356"/>
                  <a:pt x="9345" y="11420"/>
                </a:cubicBezTo>
                <a:cubicBezTo>
                  <a:pt x="9811" y="11794"/>
                  <a:pt x="10148" y="12309"/>
                  <a:pt x="10434" y="12850"/>
                </a:cubicBezTo>
                <a:cubicBezTo>
                  <a:pt x="10685" y="13322"/>
                  <a:pt x="10722" y="13713"/>
                  <a:pt x="10627" y="14212"/>
                </a:cubicBezTo>
                <a:cubicBezTo>
                  <a:pt x="10653" y="14221"/>
                  <a:pt x="10678" y="14229"/>
                  <a:pt x="10704" y="14241"/>
                </a:cubicBezTo>
                <a:cubicBezTo>
                  <a:pt x="11032" y="14403"/>
                  <a:pt x="11405" y="14879"/>
                  <a:pt x="11686" y="15172"/>
                </a:cubicBezTo>
                <a:cubicBezTo>
                  <a:pt x="12498" y="14954"/>
                  <a:pt x="13324" y="14809"/>
                  <a:pt x="14155" y="14728"/>
                </a:cubicBezTo>
                <a:lnTo>
                  <a:pt x="14153" y="14726"/>
                </a:lnTo>
                <a:cubicBezTo>
                  <a:pt x="13851" y="13761"/>
                  <a:pt x="12518" y="13648"/>
                  <a:pt x="11827" y="13061"/>
                </a:cubicBezTo>
                <a:cubicBezTo>
                  <a:pt x="11166" y="12502"/>
                  <a:pt x="10709" y="11717"/>
                  <a:pt x="10057" y="11141"/>
                </a:cubicBezTo>
                <a:cubicBezTo>
                  <a:pt x="9978" y="11071"/>
                  <a:pt x="9938" y="10848"/>
                  <a:pt x="10100" y="10902"/>
                </a:cubicBezTo>
                <a:cubicBezTo>
                  <a:pt x="11140" y="11240"/>
                  <a:pt x="12072" y="11801"/>
                  <a:pt x="12951" y="12484"/>
                </a:cubicBezTo>
                <a:cubicBezTo>
                  <a:pt x="13471" y="12887"/>
                  <a:pt x="13951" y="13318"/>
                  <a:pt x="14010" y="14043"/>
                </a:cubicBezTo>
                <a:cubicBezTo>
                  <a:pt x="14011" y="14058"/>
                  <a:pt x="14009" y="14069"/>
                  <a:pt x="14008" y="14080"/>
                </a:cubicBezTo>
                <a:cubicBezTo>
                  <a:pt x="14154" y="14233"/>
                  <a:pt x="14273" y="14425"/>
                  <a:pt x="14355" y="14684"/>
                </a:cubicBezTo>
                <a:cubicBezTo>
                  <a:pt x="14359" y="14694"/>
                  <a:pt x="14358" y="14701"/>
                  <a:pt x="14360" y="14711"/>
                </a:cubicBezTo>
                <a:cubicBezTo>
                  <a:pt x="15152" y="14645"/>
                  <a:pt x="15947" y="14639"/>
                  <a:pt x="16745" y="14688"/>
                </a:cubicBezTo>
                <a:cubicBezTo>
                  <a:pt x="16560" y="14347"/>
                  <a:pt x="16357" y="14015"/>
                  <a:pt x="16013" y="13838"/>
                </a:cubicBezTo>
                <a:cubicBezTo>
                  <a:pt x="16009" y="13837"/>
                  <a:pt x="16007" y="13832"/>
                  <a:pt x="16005" y="13830"/>
                </a:cubicBezTo>
                <a:cubicBezTo>
                  <a:pt x="14564" y="13523"/>
                  <a:pt x="13351" y="11575"/>
                  <a:pt x="12583" y="10403"/>
                </a:cubicBezTo>
                <a:cubicBezTo>
                  <a:pt x="12554" y="10358"/>
                  <a:pt x="12516" y="10185"/>
                  <a:pt x="12616" y="10258"/>
                </a:cubicBezTo>
                <a:cubicBezTo>
                  <a:pt x="13275" y="10755"/>
                  <a:pt x="13892" y="11299"/>
                  <a:pt x="14503" y="11862"/>
                </a:cubicBezTo>
                <a:cubicBezTo>
                  <a:pt x="14843" y="12178"/>
                  <a:pt x="15192" y="12490"/>
                  <a:pt x="15505" y="12840"/>
                </a:cubicBezTo>
                <a:cubicBezTo>
                  <a:pt x="15559" y="12900"/>
                  <a:pt x="15805" y="13265"/>
                  <a:pt x="15926" y="13399"/>
                </a:cubicBezTo>
                <a:cubicBezTo>
                  <a:pt x="15733" y="13143"/>
                  <a:pt x="15697" y="12083"/>
                  <a:pt x="15680" y="11846"/>
                </a:cubicBezTo>
                <a:cubicBezTo>
                  <a:pt x="15620" y="10999"/>
                  <a:pt x="15694" y="10170"/>
                  <a:pt x="15864" y="9343"/>
                </a:cubicBezTo>
                <a:cubicBezTo>
                  <a:pt x="15870" y="9312"/>
                  <a:pt x="15882" y="9302"/>
                  <a:pt x="15898" y="9305"/>
                </a:cubicBezTo>
                <a:close/>
                <a:moveTo>
                  <a:pt x="19353" y="6430"/>
                </a:moveTo>
                <a:cubicBezTo>
                  <a:pt x="19710" y="7332"/>
                  <a:pt x="20268" y="8210"/>
                  <a:pt x="21111" y="8637"/>
                </a:cubicBezTo>
                <a:cubicBezTo>
                  <a:pt x="21039" y="8565"/>
                  <a:pt x="20966" y="8493"/>
                  <a:pt x="20897" y="8416"/>
                </a:cubicBezTo>
                <a:cubicBezTo>
                  <a:pt x="20758" y="8260"/>
                  <a:pt x="20627" y="8093"/>
                  <a:pt x="20501" y="7932"/>
                </a:cubicBezTo>
                <a:cubicBezTo>
                  <a:pt x="20245" y="7605"/>
                  <a:pt x="19980" y="7266"/>
                  <a:pt x="19736" y="6919"/>
                </a:cubicBezTo>
                <a:lnTo>
                  <a:pt x="19697" y="6864"/>
                </a:lnTo>
                <a:cubicBezTo>
                  <a:pt x="19590" y="6713"/>
                  <a:pt x="19481" y="6558"/>
                  <a:pt x="19353" y="6430"/>
                </a:cubicBezTo>
                <a:close/>
                <a:moveTo>
                  <a:pt x="19315" y="6262"/>
                </a:moveTo>
                <a:cubicBezTo>
                  <a:pt x="19497" y="6414"/>
                  <a:pt x="19636" y="6610"/>
                  <a:pt x="19771" y="6803"/>
                </a:cubicBezTo>
                <a:lnTo>
                  <a:pt x="19811" y="6859"/>
                </a:lnTo>
                <a:cubicBezTo>
                  <a:pt x="20056" y="7204"/>
                  <a:pt x="20320" y="7542"/>
                  <a:pt x="20573" y="7868"/>
                </a:cubicBezTo>
                <a:cubicBezTo>
                  <a:pt x="20698" y="8028"/>
                  <a:pt x="20829" y="8193"/>
                  <a:pt x="20966" y="8348"/>
                </a:cubicBezTo>
                <a:cubicBezTo>
                  <a:pt x="21013" y="8398"/>
                  <a:pt x="21059" y="8446"/>
                  <a:pt x="21107" y="8495"/>
                </a:cubicBezTo>
                <a:cubicBezTo>
                  <a:pt x="20876" y="8082"/>
                  <a:pt x="20602" y="7690"/>
                  <a:pt x="20329" y="7313"/>
                </a:cubicBezTo>
                <a:cubicBezTo>
                  <a:pt x="20051" y="6929"/>
                  <a:pt x="19758" y="6453"/>
                  <a:pt x="19315" y="6262"/>
                </a:cubicBezTo>
                <a:close/>
                <a:moveTo>
                  <a:pt x="16991" y="6241"/>
                </a:moveTo>
                <a:cubicBezTo>
                  <a:pt x="16949" y="6325"/>
                  <a:pt x="16903" y="6413"/>
                  <a:pt x="16863" y="6524"/>
                </a:cubicBezTo>
                <a:cubicBezTo>
                  <a:pt x="16559" y="7340"/>
                  <a:pt x="16685" y="8164"/>
                  <a:pt x="16887" y="8952"/>
                </a:cubicBezTo>
                <a:cubicBezTo>
                  <a:pt x="16889" y="8907"/>
                  <a:pt x="16891" y="8862"/>
                  <a:pt x="16893" y="8818"/>
                </a:cubicBezTo>
                <a:cubicBezTo>
                  <a:pt x="16898" y="8679"/>
                  <a:pt x="16903" y="8538"/>
                  <a:pt x="16901" y="8398"/>
                </a:cubicBezTo>
                <a:cubicBezTo>
                  <a:pt x="16898" y="8306"/>
                  <a:pt x="16892" y="8215"/>
                  <a:pt x="16887" y="8125"/>
                </a:cubicBezTo>
                <a:cubicBezTo>
                  <a:pt x="16881" y="8034"/>
                  <a:pt x="16875" y="7943"/>
                  <a:pt x="16872" y="7850"/>
                </a:cubicBezTo>
                <a:cubicBezTo>
                  <a:pt x="16866" y="7541"/>
                  <a:pt x="16900" y="7225"/>
                  <a:pt x="16935" y="6920"/>
                </a:cubicBezTo>
                <a:cubicBezTo>
                  <a:pt x="16959" y="6696"/>
                  <a:pt x="16984" y="6468"/>
                  <a:pt x="16991" y="6241"/>
                </a:cubicBezTo>
                <a:close/>
                <a:moveTo>
                  <a:pt x="17081" y="6210"/>
                </a:moveTo>
                <a:cubicBezTo>
                  <a:pt x="17074" y="6449"/>
                  <a:pt x="17048" y="6689"/>
                  <a:pt x="17023" y="6923"/>
                </a:cubicBezTo>
                <a:cubicBezTo>
                  <a:pt x="16990" y="7226"/>
                  <a:pt x="16954" y="7537"/>
                  <a:pt x="16962" y="7841"/>
                </a:cubicBezTo>
                <a:cubicBezTo>
                  <a:pt x="16965" y="7930"/>
                  <a:pt x="16971" y="8021"/>
                  <a:pt x="16976" y="8111"/>
                </a:cubicBezTo>
                <a:cubicBezTo>
                  <a:pt x="16980" y="8178"/>
                  <a:pt x="16983" y="8243"/>
                  <a:pt x="16986" y="8308"/>
                </a:cubicBezTo>
                <a:cubicBezTo>
                  <a:pt x="17004" y="8135"/>
                  <a:pt x="17025" y="7962"/>
                  <a:pt x="17050" y="7789"/>
                </a:cubicBezTo>
                <a:cubicBezTo>
                  <a:pt x="17130" y="7241"/>
                  <a:pt x="17223" y="6727"/>
                  <a:pt x="17081" y="6210"/>
                </a:cubicBezTo>
                <a:close/>
                <a:moveTo>
                  <a:pt x="17322" y="5979"/>
                </a:moveTo>
                <a:cubicBezTo>
                  <a:pt x="17602" y="6384"/>
                  <a:pt x="17912" y="6730"/>
                  <a:pt x="18278" y="7030"/>
                </a:cubicBezTo>
                <a:cubicBezTo>
                  <a:pt x="18054" y="6584"/>
                  <a:pt x="17758" y="6149"/>
                  <a:pt x="17322" y="5979"/>
                </a:cubicBezTo>
                <a:close/>
                <a:moveTo>
                  <a:pt x="20349" y="4962"/>
                </a:moveTo>
                <a:cubicBezTo>
                  <a:pt x="19729" y="5176"/>
                  <a:pt x="19100" y="5377"/>
                  <a:pt x="18474" y="5564"/>
                </a:cubicBezTo>
                <a:cubicBezTo>
                  <a:pt x="19128" y="5622"/>
                  <a:pt x="19744" y="5294"/>
                  <a:pt x="20349" y="4962"/>
                </a:cubicBezTo>
                <a:close/>
                <a:moveTo>
                  <a:pt x="20569" y="4786"/>
                </a:moveTo>
                <a:cubicBezTo>
                  <a:pt x="19826" y="4843"/>
                  <a:pt x="19119" y="5069"/>
                  <a:pt x="18455" y="5471"/>
                </a:cubicBezTo>
                <a:cubicBezTo>
                  <a:pt x="19162" y="5262"/>
                  <a:pt x="19870" y="5032"/>
                  <a:pt x="20569" y="4786"/>
                </a:cubicBezTo>
                <a:close/>
                <a:moveTo>
                  <a:pt x="7031" y="4498"/>
                </a:moveTo>
                <a:cubicBezTo>
                  <a:pt x="6810" y="4850"/>
                  <a:pt x="6644" y="5397"/>
                  <a:pt x="6520" y="5752"/>
                </a:cubicBezTo>
                <a:cubicBezTo>
                  <a:pt x="6333" y="6286"/>
                  <a:pt x="6213" y="6831"/>
                  <a:pt x="6142" y="7389"/>
                </a:cubicBezTo>
                <a:cubicBezTo>
                  <a:pt x="6349" y="6819"/>
                  <a:pt x="6524" y="6232"/>
                  <a:pt x="6691" y="5660"/>
                </a:cubicBezTo>
                <a:lnTo>
                  <a:pt x="7031" y="4498"/>
                </a:lnTo>
                <a:close/>
                <a:moveTo>
                  <a:pt x="7175" y="4326"/>
                </a:moveTo>
                <a:lnTo>
                  <a:pt x="6776" y="5689"/>
                </a:lnTo>
                <a:cubicBezTo>
                  <a:pt x="6610" y="6254"/>
                  <a:pt x="6438" y="6833"/>
                  <a:pt x="6234" y="7396"/>
                </a:cubicBezTo>
                <a:cubicBezTo>
                  <a:pt x="6537" y="6935"/>
                  <a:pt x="6761" y="6431"/>
                  <a:pt x="6910" y="5878"/>
                </a:cubicBezTo>
                <a:cubicBezTo>
                  <a:pt x="6970" y="5655"/>
                  <a:pt x="7016" y="5427"/>
                  <a:pt x="7054" y="5200"/>
                </a:cubicBezTo>
                <a:cubicBezTo>
                  <a:pt x="7084" y="5030"/>
                  <a:pt x="7227" y="4362"/>
                  <a:pt x="7175" y="4326"/>
                </a:cubicBezTo>
                <a:close/>
                <a:moveTo>
                  <a:pt x="817" y="4259"/>
                </a:moveTo>
                <a:lnTo>
                  <a:pt x="942" y="5863"/>
                </a:lnTo>
                <a:cubicBezTo>
                  <a:pt x="985" y="5435"/>
                  <a:pt x="930" y="4992"/>
                  <a:pt x="862" y="4538"/>
                </a:cubicBezTo>
                <a:lnTo>
                  <a:pt x="817" y="4259"/>
                </a:lnTo>
                <a:close/>
                <a:moveTo>
                  <a:pt x="4172" y="4258"/>
                </a:moveTo>
                <a:cubicBezTo>
                  <a:pt x="4181" y="4749"/>
                  <a:pt x="4653" y="5658"/>
                  <a:pt x="4801" y="6011"/>
                </a:cubicBezTo>
                <a:cubicBezTo>
                  <a:pt x="4906" y="6260"/>
                  <a:pt x="5014" y="6522"/>
                  <a:pt x="5140" y="6769"/>
                </a:cubicBezTo>
                <a:cubicBezTo>
                  <a:pt x="5266" y="7017"/>
                  <a:pt x="5412" y="7252"/>
                  <a:pt x="5592" y="7449"/>
                </a:cubicBezTo>
                <a:cubicBezTo>
                  <a:pt x="5292" y="6907"/>
                  <a:pt x="5057" y="6322"/>
                  <a:pt x="4828" y="5751"/>
                </a:cubicBezTo>
                <a:cubicBezTo>
                  <a:pt x="4628" y="5253"/>
                  <a:pt x="4420" y="4741"/>
                  <a:pt x="4172" y="4258"/>
                </a:cubicBezTo>
                <a:close/>
                <a:moveTo>
                  <a:pt x="4196" y="4115"/>
                </a:moveTo>
                <a:cubicBezTo>
                  <a:pt x="4273" y="4259"/>
                  <a:pt x="4348" y="4406"/>
                  <a:pt x="4418" y="4555"/>
                </a:cubicBezTo>
                <a:cubicBezTo>
                  <a:pt x="4596" y="4936"/>
                  <a:pt x="4753" y="5329"/>
                  <a:pt x="4907" y="5713"/>
                </a:cubicBezTo>
                <a:cubicBezTo>
                  <a:pt x="5039" y="6042"/>
                  <a:pt x="5173" y="6376"/>
                  <a:pt x="5321" y="6704"/>
                </a:cubicBezTo>
                <a:cubicBezTo>
                  <a:pt x="5469" y="7032"/>
                  <a:pt x="5630" y="7353"/>
                  <a:pt x="5814" y="7656"/>
                </a:cubicBezTo>
                <a:cubicBezTo>
                  <a:pt x="5843" y="7678"/>
                  <a:pt x="5872" y="7700"/>
                  <a:pt x="5902" y="7720"/>
                </a:cubicBezTo>
                <a:cubicBezTo>
                  <a:pt x="5733" y="7054"/>
                  <a:pt x="5430" y="6455"/>
                  <a:pt x="5120" y="5843"/>
                </a:cubicBezTo>
                <a:cubicBezTo>
                  <a:pt x="4917" y="5444"/>
                  <a:pt x="4714" y="5045"/>
                  <a:pt x="4494" y="4657"/>
                </a:cubicBezTo>
                <a:cubicBezTo>
                  <a:pt x="4426" y="4537"/>
                  <a:pt x="4261" y="4078"/>
                  <a:pt x="4196" y="4115"/>
                </a:cubicBezTo>
                <a:close/>
                <a:moveTo>
                  <a:pt x="14806" y="4072"/>
                </a:moveTo>
                <a:cubicBezTo>
                  <a:pt x="14953" y="4431"/>
                  <a:pt x="15100" y="4790"/>
                  <a:pt x="15239" y="5150"/>
                </a:cubicBezTo>
                <a:cubicBezTo>
                  <a:pt x="15349" y="5435"/>
                  <a:pt x="15453" y="5717"/>
                  <a:pt x="15522" y="6004"/>
                </a:cubicBezTo>
                <a:cubicBezTo>
                  <a:pt x="15476" y="5302"/>
                  <a:pt x="15170" y="4699"/>
                  <a:pt x="14806" y="4072"/>
                </a:cubicBezTo>
                <a:close/>
                <a:moveTo>
                  <a:pt x="14680" y="4011"/>
                </a:moveTo>
                <a:cubicBezTo>
                  <a:pt x="14690" y="4429"/>
                  <a:pt x="14880" y="4846"/>
                  <a:pt x="15008" y="5210"/>
                </a:cubicBezTo>
                <a:cubicBezTo>
                  <a:pt x="15166" y="5654"/>
                  <a:pt x="15336" y="6092"/>
                  <a:pt x="15511" y="6527"/>
                </a:cubicBezTo>
                <a:cubicBezTo>
                  <a:pt x="15511" y="6520"/>
                  <a:pt x="15513" y="6511"/>
                  <a:pt x="15513" y="6504"/>
                </a:cubicBezTo>
                <a:cubicBezTo>
                  <a:pt x="15478" y="6060"/>
                  <a:pt x="15326" y="5628"/>
                  <a:pt x="15155" y="5189"/>
                </a:cubicBezTo>
                <a:cubicBezTo>
                  <a:pt x="15003" y="4796"/>
                  <a:pt x="14842" y="4402"/>
                  <a:pt x="14680" y="4011"/>
                </a:cubicBezTo>
                <a:close/>
                <a:moveTo>
                  <a:pt x="1920" y="3996"/>
                </a:moveTo>
                <a:cubicBezTo>
                  <a:pt x="2104" y="4437"/>
                  <a:pt x="2261" y="4883"/>
                  <a:pt x="2460" y="5308"/>
                </a:cubicBezTo>
                <a:cubicBezTo>
                  <a:pt x="2659" y="5733"/>
                  <a:pt x="2900" y="6136"/>
                  <a:pt x="3251" y="6493"/>
                </a:cubicBezTo>
                <a:cubicBezTo>
                  <a:pt x="3451" y="6697"/>
                  <a:pt x="3646" y="6882"/>
                  <a:pt x="3804" y="7080"/>
                </a:cubicBezTo>
                <a:cubicBezTo>
                  <a:pt x="3663" y="6791"/>
                  <a:pt x="3480" y="6525"/>
                  <a:pt x="3299" y="6266"/>
                </a:cubicBezTo>
                <a:cubicBezTo>
                  <a:pt x="3154" y="6057"/>
                  <a:pt x="3004" y="5841"/>
                  <a:pt x="2876" y="5616"/>
                </a:cubicBezTo>
                <a:cubicBezTo>
                  <a:pt x="2814" y="5506"/>
                  <a:pt x="2758" y="5393"/>
                  <a:pt x="2702" y="5283"/>
                </a:cubicBezTo>
                <a:cubicBezTo>
                  <a:pt x="2652" y="5184"/>
                  <a:pt x="2601" y="5084"/>
                  <a:pt x="2547" y="4987"/>
                </a:cubicBezTo>
                <a:cubicBezTo>
                  <a:pt x="2441" y="4794"/>
                  <a:pt x="2319" y="4608"/>
                  <a:pt x="2202" y="4427"/>
                </a:cubicBezTo>
                <a:lnTo>
                  <a:pt x="1920" y="3996"/>
                </a:lnTo>
                <a:close/>
                <a:moveTo>
                  <a:pt x="19094" y="3978"/>
                </a:moveTo>
                <a:cubicBezTo>
                  <a:pt x="18425" y="4326"/>
                  <a:pt x="17674" y="4573"/>
                  <a:pt x="16809" y="4730"/>
                </a:cubicBezTo>
                <a:cubicBezTo>
                  <a:pt x="17586" y="4932"/>
                  <a:pt x="18366" y="4437"/>
                  <a:pt x="19094" y="3978"/>
                </a:cubicBezTo>
                <a:close/>
                <a:moveTo>
                  <a:pt x="854" y="3938"/>
                </a:moveTo>
                <a:cubicBezTo>
                  <a:pt x="886" y="4133"/>
                  <a:pt x="919" y="4328"/>
                  <a:pt x="947" y="4521"/>
                </a:cubicBezTo>
                <a:cubicBezTo>
                  <a:pt x="1018" y="4993"/>
                  <a:pt x="1074" y="5458"/>
                  <a:pt x="1024" y="5906"/>
                </a:cubicBezTo>
                <a:cubicBezTo>
                  <a:pt x="1169" y="5547"/>
                  <a:pt x="1184" y="5178"/>
                  <a:pt x="1097" y="4745"/>
                </a:cubicBezTo>
                <a:cubicBezTo>
                  <a:pt x="1046" y="4489"/>
                  <a:pt x="981" y="4254"/>
                  <a:pt x="885" y="4014"/>
                </a:cubicBezTo>
                <a:cubicBezTo>
                  <a:pt x="874" y="3985"/>
                  <a:pt x="865" y="3961"/>
                  <a:pt x="854" y="3938"/>
                </a:cubicBezTo>
                <a:close/>
                <a:moveTo>
                  <a:pt x="1987" y="3933"/>
                </a:moveTo>
                <a:lnTo>
                  <a:pt x="2272" y="4372"/>
                </a:lnTo>
                <a:cubicBezTo>
                  <a:pt x="2390" y="4554"/>
                  <a:pt x="2513" y="4742"/>
                  <a:pt x="2621" y="4938"/>
                </a:cubicBezTo>
                <a:cubicBezTo>
                  <a:pt x="2676" y="5037"/>
                  <a:pt x="2727" y="5137"/>
                  <a:pt x="2778" y="5238"/>
                </a:cubicBezTo>
                <a:cubicBezTo>
                  <a:pt x="2833" y="5348"/>
                  <a:pt x="2890" y="5461"/>
                  <a:pt x="2950" y="5568"/>
                </a:cubicBezTo>
                <a:cubicBezTo>
                  <a:pt x="3075" y="5790"/>
                  <a:pt x="3224" y="6004"/>
                  <a:pt x="3367" y="6209"/>
                </a:cubicBezTo>
                <a:cubicBezTo>
                  <a:pt x="3562" y="6489"/>
                  <a:pt x="3761" y="6775"/>
                  <a:pt x="3909" y="7092"/>
                </a:cubicBezTo>
                <a:lnTo>
                  <a:pt x="3919" y="7113"/>
                </a:lnTo>
                <a:cubicBezTo>
                  <a:pt x="3962" y="6373"/>
                  <a:pt x="3356" y="5621"/>
                  <a:pt x="2973" y="5088"/>
                </a:cubicBezTo>
                <a:cubicBezTo>
                  <a:pt x="2671" y="4665"/>
                  <a:pt x="2345" y="4284"/>
                  <a:pt x="1987" y="3933"/>
                </a:cubicBezTo>
                <a:close/>
                <a:moveTo>
                  <a:pt x="19608" y="3592"/>
                </a:moveTo>
                <a:cubicBezTo>
                  <a:pt x="19475" y="3648"/>
                  <a:pt x="19336" y="3703"/>
                  <a:pt x="19255" y="3728"/>
                </a:cubicBezTo>
                <a:cubicBezTo>
                  <a:pt x="18936" y="3822"/>
                  <a:pt x="18613" y="3889"/>
                  <a:pt x="18290" y="3961"/>
                </a:cubicBezTo>
                <a:cubicBezTo>
                  <a:pt x="17701" y="4093"/>
                  <a:pt x="17269" y="4475"/>
                  <a:pt x="16682" y="4656"/>
                </a:cubicBezTo>
                <a:cubicBezTo>
                  <a:pt x="17644" y="4493"/>
                  <a:pt x="18466" y="4222"/>
                  <a:pt x="19188" y="3826"/>
                </a:cubicBezTo>
                <a:lnTo>
                  <a:pt x="19355" y="3731"/>
                </a:lnTo>
                <a:cubicBezTo>
                  <a:pt x="19439" y="3683"/>
                  <a:pt x="19523" y="3637"/>
                  <a:pt x="19608" y="3592"/>
                </a:cubicBezTo>
                <a:close/>
                <a:moveTo>
                  <a:pt x="11728" y="3269"/>
                </a:moveTo>
                <a:lnTo>
                  <a:pt x="11722" y="3274"/>
                </a:lnTo>
                <a:lnTo>
                  <a:pt x="11729" y="3285"/>
                </a:lnTo>
                <a:cubicBezTo>
                  <a:pt x="11729" y="3280"/>
                  <a:pt x="11728" y="3276"/>
                  <a:pt x="11728" y="3269"/>
                </a:cubicBezTo>
                <a:close/>
                <a:moveTo>
                  <a:pt x="1484" y="3216"/>
                </a:moveTo>
                <a:cubicBezTo>
                  <a:pt x="1504" y="3209"/>
                  <a:pt x="1530" y="3216"/>
                  <a:pt x="1562" y="3242"/>
                </a:cubicBezTo>
                <a:cubicBezTo>
                  <a:pt x="2385" y="3920"/>
                  <a:pt x="3041" y="4758"/>
                  <a:pt x="3612" y="5684"/>
                </a:cubicBezTo>
                <a:cubicBezTo>
                  <a:pt x="3950" y="6232"/>
                  <a:pt x="4243" y="6790"/>
                  <a:pt x="4070" y="7458"/>
                </a:cubicBezTo>
                <a:cubicBezTo>
                  <a:pt x="4066" y="7472"/>
                  <a:pt x="4060" y="7481"/>
                  <a:pt x="4056" y="7490"/>
                </a:cubicBezTo>
                <a:cubicBezTo>
                  <a:pt x="4138" y="7680"/>
                  <a:pt x="4185" y="7894"/>
                  <a:pt x="4177" y="8155"/>
                </a:cubicBezTo>
                <a:cubicBezTo>
                  <a:pt x="4178" y="8165"/>
                  <a:pt x="4174" y="8172"/>
                  <a:pt x="4173" y="8181"/>
                </a:cubicBezTo>
                <a:cubicBezTo>
                  <a:pt x="4900" y="8408"/>
                  <a:pt x="5612" y="8690"/>
                  <a:pt x="6308" y="9022"/>
                </a:cubicBezTo>
                <a:cubicBezTo>
                  <a:pt x="6250" y="8651"/>
                  <a:pt x="6172" y="8281"/>
                  <a:pt x="5921" y="7999"/>
                </a:cubicBezTo>
                <a:cubicBezTo>
                  <a:pt x="5918" y="7996"/>
                  <a:pt x="5918" y="7992"/>
                  <a:pt x="5916" y="7988"/>
                </a:cubicBezTo>
                <a:cubicBezTo>
                  <a:pt x="4726" y="7195"/>
                  <a:pt x="4253" y="5017"/>
                  <a:pt x="3934" y="3695"/>
                </a:cubicBezTo>
                <a:cubicBezTo>
                  <a:pt x="3922" y="3643"/>
                  <a:pt x="3942" y="3475"/>
                  <a:pt x="4008" y="3577"/>
                </a:cubicBezTo>
                <a:cubicBezTo>
                  <a:pt x="4442" y="4259"/>
                  <a:pt x="4822" y="4967"/>
                  <a:pt x="5191" y="5690"/>
                </a:cubicBezTo>
                <a:cubicBezTo>
                  <a:pt x="5396" y="6095"/>
                  <a:pt x="5610" y="6499"/>
                  <a:pt x="5780" y="6925"/>
                </a:cubicBezTo>
                <a:cubicBezTo>
                  <a:pt x="5809" y="6998"/>
                  <a:pt x="5914" y="7412"/>
                  <a:pt x="5980" y="7575"/>
                </a:cubicBezTo>
                <a:cubicBezTo>
                  <a:pt x="5889" y="7278"/>
                  <a:pt x="6187" y="6318"/>
                  <a:pt x="6246" y="6101"/>
                </a:cubicBezTo>
                <a:cubicBezTo>
                  <a:pt x="6457" y="5323"/>
                  <a:pt x="6783" y="4610"/>
                  <a:pt x="7193" y="3933"/>
                </a:cubicBezTo>
                <a:cubicBezTo>
                  <a:pt x="7253" y="3832"/>
                  <a:pt x="7306" y="4065"/>
                  <a:pt x="7304" y="4104"/>
                </a:cubicBezTo>
                <a:cubicBezTo>
                  <a:pt x="7225" y="5504"/>
                  <a:pt x="6945" y="6861"/>
                  <a:pt x="6098" y="7961"/>
                </a:cubicBezTo>
                <a:cubicBezTo>
                  <a:pt x="6099" y="7962"/>
                  <a:pt x="6098" y="7965"/>
                  <a:pt x="6098" y="7965"/>
                </a:cubicBezTo>
                <a:cubicBezTo>
                  <a:pt x="6302" y="8295"/>
                  <a:pt x="6382" y="8683"/>
                  <a:pt x="6444" y="9084"/>
                </a:cubicBezTo>
                <a:cubicBezTo>
                  <a:pt x="7739" y="9716"/>
                  <a:pt x="8875" y="10430"/>
                  <a:pt x="9355" y="10745"/>
                </a:cubicBezTo>
                <a:cubicBezTo>
                  <a:pt x="9835" y="11059"/>
                  <a:pt x="9486" y="11078"/>
                  <a:pt x="9326" y="10971"/>
                </a:cubicBezTo>
                <a:cubicBezTo>
                  <a:pt x="8953" y="10722"/>
                  <a:pt x="8175" y="10266"/>
                  <a:pt x="7135" y="9701"/>
                </a:cubicBezTo>
                <a:lnTo>
                  <a:pt x="7062" y="9650"/>
                </a:lnTo>
                <a:lnTo>
                  <a:pt x="7056" y="9652"/>
                </a:lnTo>
                <a:lnTo>
                  <a:pt x="7054" y="9670"/>
                </a:lnTo>
                <a:cubicBezTo>
                  <a:pt x="7040" y="9698"/>
                  <a:pt x="7015" y="9729"/>
                  <a:pt x="6974" y="9762"/>
                </a:cubicBezTo>
                <a:cubicBezTo>
                  <a:pt x="6430" y="10341"/>
                  <a:pt x="5838" y="10863"/>
                  <a:pt x="5175" y="11279"/>
                </a:cubicBezTo>
                <a:cubicBezTo>
                  <a:pt x="5113" y="11319"/>
                  <a:pt x="5051" y="11350"/>
                  <a:pt x="4988" y="11377"/>
                </a:cubicBezTo>
                <a:cubicBezTo>
                  <a:pt x="4877" y="11498"/>
                  <a:pt x="5074" y="11307"/>
                  <a:pt x="4508" y="12006"/>
                </a:cubicBezTo>
                <a:cubicBezTo>
                  <a:pt x="3747" y="13387"/>
                  <a:pt x="2682" y="14490"/>
                  <a:pt x="1591" y="15572"/>
                </a:cubicBezTo>
                <a:cubicBezTo>
                  <a:pt x="1527" y="15635"/>
                  <a:pt x="1475" y="15369"/>
                  <a:pt x="1511" y="15314"/>
                </a:cubicBezTo>
                <a:cubicBezTo>
                  <a:pt x="1946" y="14646"/>
                  <a:pt x="2190" y="13867"/>
                  <a:pt x="2664" y="13226"/>
                </a:cubicBezTo>
                <a:cubicBezTo>
                  <a:pt x="2927" y="12872"/>
                  <a:pt x="3226" y="12571"/>
                  <a:pt x="3557" y="12310"/>
                </a:cubicBezTo>
                <a:cubicBezTo>
                  <a:pt x="2999" y="12515"/>
                  <a:pt x="2416" y="12663"/>
                  <a:pt x="1878" y="12931"/>
                </a:cubicBezTo>
                <a:cubicBezTo>
                  <a:pt x="1343" y="13198"/>
                  <a:pt x="834" y="13518"/>
                  <a:pt x="330" y="13849"/>
                </a:cubicBezTo>
                <a:lnTo>
                  <a:pt x="0" y="14066"/>
                </a:lnTo>
                <a:lnTo>
                  <a:pt x="0" y="13335"/>
                </a:lnTo>
                <a:lnTo>
                  <a:pt x="108" y="13229"/>
                </a:lnTo>
                <a:cubicBezTo>
                  <a:pt x="885" y="12481"/>
                  <a:pt x="1716" y="11780"/>
                  <a:pt x="2668" y="11432"/>
                </a:cubicBezTo>
                <a:cubicBezTo>
                  <a:pt x="3341" y="11186"/>
                  <a:pt x="3976" y="11417"/>
                  <a:pt x="4626" y="11263"/>
                </a:cubicBezTo>
                <a:cubicBezTo>
                  <a:pt x="5444" y="11067"/>
                  <a:pt x="6254" y="10201"/>
                  <a:pt x="6853" y="9555"/>
                </a:cubicBezTo>
                <a:cubicBezTo>
                  <a:pt x="6345" y="9290"/>
                  <a:pt x="5825" y="9050"/>
                  <a:pt x="5298" y="8842"/>
                </a:cubicBezTo>
                <a:cubicBezTo>
                  <a:pt x="4970" y="9242"/>
                  <a:pt x="4592" y="9560"/>
                  <a:pt x="4150" y="9803"/>
                </a:cubicBezTo>
                <a:cubicBezTo>
                  <a:pt x="3864" y="10332"/>
                  <a:pt x="3261" y="10460"/>
                  <a:pt x="2752" y="10642"/>
                </a:cubicBezTo>
                <a:cubicBezTo>
                  <a:pt x="1958" y="10926"/>
                  <a:pt x="1153" y="11162"/>
                  <a:pt x="337" y="11363"/>
                </a:cubicBezTo>
                <a:cubicBezTo>
                  <a:pt x="236" y="11388"/>
                  <a:pt x="198" y="11130"/>
                  <a:pt x="285" y="11088"/>
                </a:cubicBezTo>
                <a:cubicBezTo>
                  <a:pt x="1121" y="10670"/>
                  <a:pt x="1882" y="10127"/>
                  <a:pt x="2702" y="9685"/>
                </a:cubicBezTo>
                <a:cubicBezTo>
                  <a:pt x="3167" y="9434"/>
                  <a:pt x="3616" y="9324"/>
                  <a:pt x="4118" y="9500"/>
                </a:cubicBezTo>
                <a:cubicBezTo>
                  <a:pt x="4120" y="9501"/>
                  <a:pt x="4122" y="9505"/>
                  <a:pt x="4124" y="9506"/>
                </a:cubicBezTo>
                <a:cubicBezTo>
                  <a:pt x="4473" y="9304"/>
                  <a:pt x="4783" y="9053"/>
                  <a:pt x="5058" y="8747"/>
                </a:cubicBezTo>
                <a:cubicBezTo>
                  <a:pt x="4013" y="8351"/>
                  <a:pt x="2933" y="8069"/>
                  <a:pt x="1833" y="7920"/>
                </a:cubicBezTo>
                <a:cubicBezTo>
                  <a:pt x="1830" y="7937"/>
                  <a:pt x="1825" y="7953"/>
                  <a:pt x="1816" y="7960"/>
                </a:cubicBezTo>
                <a:cubicBezTo>
                  <a:pt x="1492" y="8186"/>
                  <a:pt x="1181" y="8433"/>
                  <a:pt x="908" y="8730"/>
                </a:cubicBezTo>
                <a:cubicBezTo>
                  <a:pt x="780" y="8873"/>
                  <a:pt x="659" y="9108"/>
                  <a:pt x="509" y="9251"/>
                </a:cubicBezTo>
                <a:cubicBezTo>
                  <a:pt x="427" y="9461"/>
                  <a:pt x="333" y="9673"/>
                  <a:pt x="228" y="9885"/>
                </a:cubicBezTo>
                <a:lnTo>
                  <a:pt x="0" y="10304"/>
                </a:lnTo>
                <a:lnTo>
                  <a:pt x="0" y="9931"/>
                </a:lnTo>
                <a:lnTo>
                  <a:pt x="7" y="9919"/>
                </a:lnTo>
                <a:cubicBezTo>
                  <a:pt x="99" y="9749"/>
                  <a:pt x="185" y="9579"/>
                  <a:pt x="263" y="9410"/>
                </a:cubicBezTo>
                <a:cubicBezTo>
                  <a:pt x="251" y="9428"/>
                  <a:pt x="238" y="9448"/>
                  <a:pt x="225" y="9466"/>
                </a:cubicBezTo>
                <a:cubicBezTo>
                  <a:pt x="185" y="9525"/>
                  <a:pt x="142" y="9584"/>
                  <a:pt x="94" y="9656"/>
                </a:cubicBezTo>
                <a:lnTo>
                  <a:pt x="0" y="9791"/>
                </a:lnTo>
                <a:lnTo>
                  <a:pt x="0" y="9632"/>
                </a:lnTo>
                <a:lnTo>
                  <a:pt x="22" y="9600"/>
                </a:lnTo>
                <a:cubicBezTo>
                  <a:pt x="72" y="9529"/>
                  <a:pt x="113" y="9469"/>
                  <a:pt x="154" y="9409"/>
                </a:cubicBezTo>
                <a:cubicBezTo>
                  <a:pt x="159" y="9400"/>
                  <a:pt x="168" y="9391"/>
                  <a:pt x="173" y="9381"/>
                </a:cubicBezTo>
                <a:lnTo>
                  <a:pt x="0" y="9497"/>
                </a:lnTo>
                <a:lnTo>
                  <a:pt x="0" y="9179"/>
                </a:lnTo>
                <a:lnTo>
                  <a:pt x="107" y="9137"/>
                </a:lnTo>
                <a:cubicBezTo>
                  <a:pt x="224" y="9087"/>
                  <a:pt x="341" y="9028"/>
                  <a:pt x="458" y="8947"/>
                </a:cubicBezTo>
                <a:cubicBezTo>
                  <a:pt x="673" y="8795"/>
                  <a:pt x="847" y="8449"/>
                  <a:pt x="1050" y="8253"/>
                </a:cubicBezTo>
                <a:cubicBezTo>
                  <a:pt x="1192" y="8117"/>
                  <a:pt x="1341" y="7995"/>
                  <a:pt x="1496" y="7878"/>
                </a:cubicBezTo>
                <a:cubicBezTo>
                  <a:pt x="1206" y="7845"/>
                  <a:pt x="914" y="7822"/>
                  <a:pt x="621" y="7808"/>
                </a:cubicBezTo>
                <a:lnTo>
                  <a:pt x="0" y="7800"/>
                </a:lnTo>
                <a:lnTo>
                  <a:pt x="0" y="7525"/>
                </a:lnTo>
                <a:lnTo>
                  <a:pt x="302" y="7526"/>
                </a:lnTo>
                <a:cubicBezTo>
                  <a:pt x="702" y="7536"/>
                  <a:pt x="1101" y="7565"/>
                  <a:pt x="1497" y="7610"/>
                </a:cubicBezTo>
                <a:cubicBezTo>
                  <a:pt x="1328" y="7228"/>
                  <a:pt x="1139" y="6792"/>
                  <a:pt x="818" y="6589"/>
                </a:cubicBezTo>
                <a:cubicBezTo>
                  <a:pt x="629" y="6469"/>
                  <a:pt x="411" y="6396"/>
                  <a:pt x="191" y="6318"/>
                </a:cubicBezTo>
                <a:lnTo>
                  <a:pt x="0" y="6244"/>
                </a:lnTo>
                <a:lnTo>
                  <a:pt x="0" y="6025"/>
                </a:lnTo>
                <a:lnTo>
                  <a:pt x="286" y="6153"/>
                </a:lnTo>
                <a:cubicBezTo>
                  <a:pt x="411" y="6201"/>
                  <a:pt x="533" y="6217"/>
                  <a:pt x="648" y="6239"/>
                </a:cubicBezTo>
                <a:cubicBezTo>
                  <a:pt x="541" y="6175"/>
                  <a:pt x="436" y="6105"/>
                  <a:pt x="342" y="6019"/>
                </a:cubicBezTo>
                <a:cubicBezTo>
                  <a:pt x="231" y="5918"/>
                  <a:pt x="138" y="5797"/>
                  <a:pt x="48" y="5680"/>
                </a:cubicBezTo>
                <a:lnTo>
                  <a:pt x="0" y="5621"/>
                </a:lnTo>
                <a:lnTo>
                  <a:pt x="0" y="5481"/>
                </a:lnTo>
                <a:lnTo>
                  <a:pt x="115" y="5622"/>
                </a:lnTo>
                <a:cubicBezTo>
                  <a:pt x="204" y="5735"/>
                  <a:pt x="293" y="5853"/>
                  <a:pt x="398" y="5949"/>
                </a:cubicBezTo>
                <a:cubicBezTo>
                  <a:pt x="493" y="6035"/>
                  <a:pt x="600" y="6105"/>
                  <a:pt x="711" y="6170"/>
                </a:cubicBezTo>
                <a:cubicBezTo>
                  <a:pt x="573" y="5930"/>
                  <a:pt x="415" y="5717"/>
                  <a:pt x="241" y="5527"/>
                </a:cubicBezTo>
                <a:lnTo>
                  <a:pt x="0" y="5290"/>
                </a:lnTo>
                <a:lnTo>
                  <a:pt x="0" y="5047"/>
                </a:lnTo>
                <a:lnTo>
                  <a:pt x="248" y="5283"/>
                </a:lnTo>
                <a:cubicBezTo>
                  <a:pt x="486" y="5543"/>
                  <a:pt x="697" y="5844"/>
                  <a:pt x="874" y="6198"/>
                </a:cubicBezTo>
                <a:lnTo>
                  <a:pt x="666" y="3509"/>
                </a:lnTo>
                <a:cubicBezTo>
                  <a:pt x="663" y="3462"/>
                  <a:pt x="674" y="3345"/>
                  <a:pt x="727" y="3432"/>
                </a:cubicBezTo>
                <a:cubicBezTo>
                  <a:pt x="1025" y="3934"/>
                  <a:pt x="1165" y="4516"/>
                  <a:pt x="1251" y="5102"/>
                </a:cubicBezTo>
                <a:cubicBezTo>
                  <a:pt x="1328" y="5613"/>
                  <a:pt x="1238" y="5976"/>
                  <a:pt x="997" y="6387"/>
                </a:cubicBezTo>
                <a:cubicBezTo>
                  <a:pt x="1018" y="6404"/>
                  <a:pt x="1038" y="6420"/>
                  <a:pt x="1057" y="6440"/>
                </a:cubicBezTo>
                <a:cubicBezTo>
                  <a:pt x="1300" y="6703"/>
                  <a:pt x="1483" y="7264"/>
                  <a:pt x="1642" y="7627"/>
                </a:cubicBezTo>
                <a:cubicBezTo>
                  <a:pt x="2435" y="7725"/>
                  <a:pt x="3217" y="7894"/>
                  <a:pt x="3984" y="8121"/>
                </a:cubicBezTo>
                <a:lnTo>
                  <a:pt x="3983" y="8120"/>
                </a:lnTo>
                <a:cubicBezTo>
                  <a:pt x="4016" y="7149"/>
                  <a:pt x="2861" y="6567"/>
                  <a:pt x="2428" y="5794"/>
                </a:cubicBezTo>
                <a:cubicBezTo>
                  <a:pt x="2014" y="5055"/>
                  <a:pt x="1850" y="4190"/>
                  <a:pt x="1449" y="3440"/>
                </a:cubicBezTo>
                <a:cubicBezTo>
                  <a:pt x="1412" y="3372"/>
                  <a:pt x="1422" y="3235"/>
                  <a:pt x="1484" y="3216"/>
                </a:cubicBezTo>
                <a:close/>
                <a:moveTo>
                  <a:pt x="13392" y="3081"/>
                </a:moveTo>
                <a:cubicBezTo>
                  <a:pt x="13349" y="3239"/>
                  <a:pt x="13306" y="3395"/>
                  <a:pt x="13255" y="3552"/>
                </a:cubicBezTo>
                <a:lnTo>
                  <a:pt x="13215" y="3677"/>
                </a:lnTo>
                <a:cubicBezTo>
                  <a:pt x="13182" y="3775"/>
                  <a:pt x="13151" y="3871"/>
                  <a:pt x="13122" y="3971"/>
                </a:cubicBezTo>
                <a:cubicBezTo>
                  <a:pt x="13004" y="4387"/>
                  <a:pt x="12961" y="4827"/>
                  <a:pt x="12920" y="5250"/>
                </a:cubicBezTo>
                <a:cubicBezTo>
                  <a:pt x="12891" y="5549"/>
                  <a:pt x="12862" y="5856"/>
                  <a:pt x="12805" y="6160"/>
                </a:cubicBezTo>
                <a:cubicBezTo>
                  <a:pt x="13173" y="5155"/>
                  <a:pt x="13452" y="4129"/>
                  <a:pt x="13392" y="3081"/>
                </a:cubicBezTo>
                <a:close/>
                <a:moveTo>
                  <a:pt x="13356" y="2835"/>
                </a:moveTo>
                <a:cubicBezTo>
                  <a:pt x="12689" y="3777"/>
                  <a:pt x="12705" y="4938"/>
                  <a:pt x="12731" y="6054"/>
                </a:cubicBezTo>
                <a:cubicBezTo>
                  <a:pt x="12776" y="5785"/>
                  <a:pt x="12805" y="5514"/>
                  <a:pt x="12831" y="5246"/>
                </a:cubicBezTo>
                <a:cubicBezTo>
                  <a:pt x="12873" y="4816"/>
                  <a:pt x="12915" y="4373"/>
                  <a:pt x="13036" y="3947"/>
                </a:cubicBezTo>
                <a:cubicBezTo>
                  <a:pt x="13065" y="3847"/>
                  <a:pt x="13097" y="3748"/>
                  <a:pt x="13128" y="3649"/>
                </a:cubicBezTo>
                <a:lnTo>
                  <a:pt x="13169" y="3523"/>
                </a:lnTo>
                <a:cubicBezTo>
                  <a:pt x="13241" y="3296"/>
                  <a:pt x="13303" y="3066"/>
                  <a:pt x="13356" y="2835"/>
                </a:cubicBezTo>
                <a:close/>
                <a:moveTo>
                  <a:pt x="17201" y="2831"/>
                </a:moveTo>
                <a:cubicBezTo>
                  <a:pt x="17191" y="2831"/>
                  <a:pt x="17185" y="2832"/>
                  <a:pt x="17175" y="2832"/>
                </a:cubicBezTo>
                <a:lnTo>
                  <a:pt x="17123" y="2834"/>
                </a:lnTo>
                <a:cubicBezTo>
                  <a:pt x="16937" y="2842"/>
                  <a:pt x="16744" y="2870"/>
                  <a:pt x="16559" y="2899"/>
                </a:cubicBezTo>
                <a:cubicBezTo>
                  <a:pt x="16376" y="2926"/>
                  <a:pt x="16185" y="2954"/>
                  <a:pt x="15997" y="2964"/>
                </a:cubicBezTo>
                <a:cubicBezTo>
                  <a:pt x="15916" y="2967"/>
                  <a:pt x="15832" y="2968"/>
                  <a:pt x="15749" y="2967"/>
                </a:cubicBezTo>
                <a:cubicBezTo>
                  <a:pt x="15636" y="2966"/>
                  <a:pt x="15517" y="2968"/>
                  <a:pt x="15402" y="2978"/>
                </a:cubicBezTo>
                <a:cubicBezTo>
                  <a:pt x="15257" y="2992"/>
                  <a:pt x="15108" y="3024"/>
                  <a:pt x="14965" y="3054"/>
                </a:cubicBezTo>
                <a:cubicBezTo>
                  <a:pt x="14860" y="3076"/>
                  <a:pt x="14754" y="3098"/>
                  <a:pt x="14647" y="3114"/>
                </a:cubicBezTo>
                <a:cubicBezTo>
                  <a:pt x="15402" y="3332"/>
                  <a:pt x="16403" y="3116"/>
                  <a:pt x="17201" y="2831"/>
                </a:cubicBezTo>
                <a:close/>
                <a:moveTo>
                  <a:pt x="16129" y="2671"/>
                </a:moveTo>
                <a:cubicBezTo>
                  <a:pt x="15570" y="2672"/>
                  <a:pt x="15074" y="2817"/>
                  <a:pt x="14560" y="3031"/>
                </a:cubicBezTo>
                <a:cubicBezTo>
                  <a:pt x="14692" y="3017"/>
                  <a:pt x="14825" y="2990"/>
                  <a:pt x="14956" y="2963"/>
                </a:cubicBezTo>
                <a:cubicBezTo>
                  <a:pt x="15101" y="2932"/>
                  <a:pt x="15252" y="2900"/>
                  <a:pt x="15402" y="2887"/>
                </a:cubicBezTo>
                <a:cubicBezTo>
                  <a:pt x="15522" y="2875"/>
                  <a:pt x="15642" y="2875"/>
                  <a:pt x="15757" y="2875"/>
                </a:cubicBezTo>
                <a:lnTo>
                  <a:pt x="15999" y="2871"/>
                </a:lnTo>
                <a:cubicBezTo>
                  <a:pt x="16183" y="2862"/>
                  <a:pt x="16371" y="2834"/>
                  <a:pt x="16553" y="2807"/>
                </a:cubicBezTo>
                <a:cubicBezTo>
                  <a:pt x="16740" y="2779"/>
                  <a:pt x="16935" y="2750"/>
                  <a:pt x="17127" y="2742"/>
                </a:cubicBezTo>
                <a:lnTo>
                  <a:pt x="17180" y="2739"/>
                </a:lnTo>
                <a:cubicBezTo>
                  <a:pt x="17237" y="2738"/>
                  <a:pt x="17294" y="2734"/>
                  <a:pt x="17350" y="2727"/>
                </a:cubicBezTo>
                <a:cubicBezTo>
                  <a:pt x="16945" y="2694"/>
                  <a:pt x="16538" y="2668"/>
                  <a:pt x="16129" y="2671"/>
                </a:cubicBezTo>
                <a:close/>
                <a:moveTo>
                  <a:pt x="10570" y="1472"/>
                </a:moveTo>
                <a:cubicBezTo>
                  <a:pt x="10338" y="1888"/>
                  <a:pt x="9993" y="2222"/>
                  <a:pt x="9659" y="2545"/>
                </a:cubicBezTo>
                <a:cubicBezTo>
                  <a:pt x="9539" y="2660"/>
                  <a:pt x="9417" y="2779"/>
                  <a:pt x="9302" y="2897"/>
                </a:cubicBezTo>
                <a:cubicBezTo>
                  <a:pt x="9169" y="3034"/>
                  <a:pt x="9042" y="3181"/>
                  <a:pt x="8917" y="3323"/>
                </a:cubicBezTo>
                <a:lnTo>
                  <a:pt x="8700" y="3571"/>
                </a:lnTo>
                <a:cubicBezTo>
                  <a:pt x="8795" y="3494"/>
                  <a:pt x="8925" y="3385"/>
                  <a:pt x="9095" y="3234"/>
                </a:cubicBezTo>
                <a:cubicBezTo>
                  <a:pt x="9553" y="2827"/>
                  <a:pt x="10318" y="2147"/>
                  <a:pt x="10570" y="1472"/>
                </a:cubicBezTo>
                <a:close/>
                <a:moveTo>
                  <a:pt x="10972" y="1207"/>
                </a:moveTo>
                <a:cubicBezTo>
                  <a:pt x="11104" y="1902"/>
                  <a:pt x="11284" y="2557"/>
                  <a:pt x="11634" y="3136"/>
                </a:cubicBezTo>
                <a:cubicBezTo>
                  <a:pt x="11508" y="2508"/>
                  <a:pt x="11326" y="1810"/>
                  <a:pt x="10972" y="1207"/>
                </a:cubicBezTo>
                <a:close/>
                <a:moveTo>
                  <a:pt x="10621" y="1156"/>
                </a:moveTo>
                <a:cubicBezTo>
                  <a:pt x="10485" y="1272"/>
                  <a:pt x="10351" y="1395"/>
                  <a:pt x="10226" y="1529"/>
                </a:cubicBezTo>
                <a:cubicBezTo>
                  <a:pt x="9906" y="1864"/>
                  <a:pt x="9623" y="2250"/>
                  <a:pt x="9327" y="2609"/>
                </a:cubicBezTo>
                <a:cubicBezTo>
                  <a:pt x="9086" y="2897"/>
                  <a:pt x="8496" y="3576"/>
                  <a:pt x="8475" y="3693"/>
                </a:cubicBezTo>
                <a:lnTo>
                  <a:pt x="8854" y="3261"/>
                </a:lnTo>
                <a:cubicBezTo>
                  <a:pt x="8978" y="3118"/>
                  <a:pt x="9108" y="2972"/>
                  <a:pt x="9242" y="2831"/>
                </a:cubicBezTo>
                <a:cubicBezTo>
                  <a:pt x="9358" y="2709"/>
                  <a:pt x="9481" y="2592"/>
                  <a:pt x="9601" y="2477"/>
                </a:cubicBezTo>
                <a:cubicBezTo>
                  <a:pt x="9934" y="2155"/>
                  <a:pt x="10279" y="1821"/>
                  <a:pt x="10502" y="1412"/>
                </a:cubicBezTo>
                <a:cubicBezTo>
                  <a:pt x="10547" y="1329"/>
                  <a:pt x="10586" y="1243"/>
                  <a:pt x="10621" y="1156"/>
                </a:cubicBezTo>
                <a:close/>
                <a:moveTo>
                  <a:pt x="11037" y="1132"/>
                </a:moveTo>
                <a:cubicBezTo>
                  <a:pt x="11395" y="1730"/>
                  <a:pt x="11581" y="2420"/>
                  <a:pt x="11710" y="3050"/>
                </a:cubicBezTo>
                <a:cubicBezTo>
                  <a:pt x="11642" y="2329"/>
                  <a:pt x="11494" y="1435"/>
                  <a:pt x="11037" y="1132"/>
                </a:cubicBezTo>
                <a:close/>
                <a:moveTo>
                  <a:pt x="17011" y="754"/>
                </a:moveTo>
                <a:cubicBezTo>
                  <a:pt x="16946" y="778"/>
                  <a:pt x="16881" y="802"/>
                  <a:pt x="16811" y="823"/>
                </a:cubicBezTo>
                <a:cubicBezTo>
                  <a:pt x="16521" y="907"/>
                  <a:pt x="16229" y="945"/>
                  <a:pt x="15902" y="980"/>
                </a:cubicBezTo>
                <a:cubicBezTo>
                  <a:pt x="15664" y="1008"/>
                  <a:pt x="15366" y="1040"/>
                  <a:pt x="15084" y="1015"/>
                </a:cubicBezTo>
                <a:cubicBezTo>
                  <a:pt x="14999" y="1006"/>
                  <a:pt x="14915" y="995"/>
                  <a:pt x="14829" y="982"/>
                </a:cubicBezTo>
                <a:cubicBezTo>
                  <a:pt x="14715" y="966"/>
                  <a:pt x="14604" y="951"/>
                  <a:pt x="14493" y="947"/>
                </a:cubicBezTo>
                <a:cubicBezTo>
                  <a:pt x="14926" y="1083"/>
                  <a:pt x="15401" y="1131"/>
                  <a:pt x="15854" y="1097"/>
                </a:cubicBezTo>
                <a:cubicBezTo>
                  <a:pt x="16220" y="1070"/>
                  <a:pt x="16655" y="959"/>
                  <a:pt x="17011" y="754"/>
                </a:cubicBezTo>
                <a:close/>
                <a:moveTo>
                  <a:pt x="17304" y="514"/>
                </a:moveTo>
                <a:cubicBezTo>
                  <a:pt x="17265" y="524"/>
                  <a:pt x="17227" y="532"/>
                  <a:pt x="17188" y="541"/>
                </a:cubicBezTo>
                <a:cubicBezTo>
                  <a:pt x="16618" y="670"/>
                  <a:pt x="16013" y="795"/>
                  <a:pt x="15412" y="809"/>
                </a:cubicBezTo>
                <a:lnTo>
                  <a:pt x="15262" y="811"/>
                </a:lnTo>
                <a:cubicBezTo>
                  <a:pt x="15038" y="815"/>
                  <a:pt x="14810" y="818"/>
                  <a:pt x="14593" y="856"/>
                </a:cubicBezTo>
                <a:cubicBezTo>
                  <a:pt x="14680" y="864"/>
                  <a:pt x="14765" y="876"/>
                  <a:pt x="14851" y="889"/>
                </a:cubicBezTo>
                <a:cubicBezTo>
                  <a:pt x="14933" y="901"/>
                  <a:pt x="15016" y="914"/>
                  <a:pt x="15100" y="920"/>
                </a:cubicBezTo>
                <a:cubicBezTo>
                  <a:pt x="15374" y="945"/>
                  <a:pt x="15666" y="912"/>
                  <a:pt x="15901" y="885"/>
                </a:cubicBezTo>
                <a:cubicBezTo>
                  <a:pt x="16222" y="849"/>
                  <a:pt x="16511" y="814"/>
                  <a:pt x="16794" y="731"/>
                </a:cubicBezTo>
                <a:cubicBezTo>
                  <a:pt x="16981" y="676"/>
                  <a:pt x="17152" y="603"/>
                  <a:pt x="17304" y="514"/>
                </a:cubicBezTo>
                <a:close/>
                <a:moveTo>
                  <a:pt x="17419" y="359"/>
                </a:moveTo>
                <a:cubicBezTo>
                  <a:pt x="17339" y="375"/>
                  <a:pt x="17182" y="442"/>
                  <a:pt x="17069" y="461"/>
                </a:cubicBezTo>
                <a:cubicBezTo>
                  <a:pt x="16233" y="598"/>
                  <a:pt x="15346" y="537"/>
                  <a:pt x="14521" y="778"/>
                </a:cubicBezTo>
                <a:cubicBezTo>
                  <a:pt x="14764" y="725"/>
                  <a:pt x="15019" y="722"/>
                  <a:pt x="15267" y="718"/>
                </a:cubicBezTo>
                <a:lnTo>
                  <a:pt x="15416" y="715"/>
                </a:lnTo>
                <a:cubicBezTo>
                  <a:pt x="16009" y="703"/>
                  <a:pt x="16608" y="577"/>
                  <a:pt x="17175" y="451"/>
                </a:cubicBezTo>
                <a:cubicBezTo>
                  <a:pt x="17275" y="428"/>
                  <a:pt x="17371" y="403"/>
                  <a:pt x="17468" y="362"/>
                </a:cubicBezTo>
                <a:cubicBezTo>
                  <a:pt x="17463" y="353"/>
                  <a:pt x="17445" y="353"/>
                  <a:pt x="17419" y="359"/>
                </a:cubicBezTo>
                <a:close/>
                <a:moveTo>
                  <a:pt x="11377" y="0"/>
                </a:moveTo>
                <a:lnTo>
                  <a:pt x="11707" y="0"/>
                </a:lnTo>
                <a:lnTo>
                  <a:pt x="12201" y="737"/>
                </a:lnTo>
                <a:cubicBezTo>
                  <a:pt x="12210" y="737"/>
                  <a:pt x="12219" y="735"/>
                  <a:pt x="12225" y="738"/>
                </a:cubicBezTo>
                <a:cubicBezTo>
                  <a:pt x="12806" y="915"/>
                  <a:pt x="13408" y="960"/>
                  <a:pt x="14019" y="871"/>
                </a:cubicBezTo>
                <a:cubicBezTo>
                  <a:pt x="14033" y="863"/>
                  <a:pt x="14050" y="852"/>
                  <a:pt x="14070" y="843"/>
                </a:cubicBezTo>
                <a:cubicBezTo>
                  <a:pt x="15258" y="310"/>
                  <a:pt x="16590" y="471"/>
                  <a:pt x="17824" y="202"/>
                </a:cubicBezTo>
                <a:cubicBezTo>
                  <a:pt x="17868" y="192"/>
                  <a:pt x="17940" y="207"/>
                  <a:pt x="17873" y="260"/>
                </a:cubicBezTo>
                <a:cubicBezTo>
                  <a:pt x="16711" y="1153"/>
                  <a:pt x="15384" y="1523"/>
                  <a:pt x="14077" y="1011"/>
                </a:cubicBezTo>
                <a:cubicBezTo>
                  <a:pt x="13505" y="1113"/>
                  <a:pt x="12937" y="1106"/>
                  <a:pt x="12386" y="987"/>
                </a:cubicBezTo>
                <a:cubicBezTo>
                  <a:pt x="12500" y="1139"/>
                  <a:pt x="12616" y="1289"/>
                  <a:pt x="12735" y="1436"/>
                </a:cubicBezTo>
                <a:cubicBezTo>
                  <a:pt x="13211" y="2029"/>
                  <a:pt x="13727" y="2555"/>
                  <a:pt x="14273" y="3033"/>
                </a:cubicBezTo>
                <a:cubicBezTo>
                  <a:pt x="14292" y="3026"/>
                  <a:pt x="14309" y="3019"/>
                  <a:pt x="14328" y="3015"/>
                </a:cubicBezTo>
                <a:cubicBezTo>
                  <a:pt x="14838" y="2788"/>
                  <a:pt x="15343" y="2584"/>
                  <a:pt x="15889" y="2536"/>
                </a:cubicBezTo>
                <a:cubicBezTo>
                  <a:pt x="16537" y="2478"/>
                  <a:pt x="17198" y="2545"/>
                  <a:pt x="17838" y="2604"/>
                </a:cubicBezTo>
                <a:cubicBezTo>
                  <a:pt x="17930" y="2612"/>
                  <a:pt x="17771" y="2718"/>
                  <a:pt x="17753" y="2728"/>
                </a:cubicBezTo>
                <a:cubicBezTo>
                  <a:pt x="16870" y="3113"/>
                  <a:pt x="15566" y="3514"/>
                  <a:pt x="14575" y="3293"/>
                </a:cubicBezTo>
                <a:cubicBezTo>
                  <a:pt x="15180" y="3790"/>
                  <a:pt x="15820" y="4234"/>
                  <a:pt x="16491" y="4636"/>
                </a:cubicBezTo>
                <a:cubicBezTo>
                  <a:pt x="16492" y="4635"/>
                  <a:pt x="16495" y="4636"/>
                  <a:pt x="16497" y="4634"/>
                </a:cubicBezTo>
                <a:cubicBezTo>
                  <a:pt x="16501" y="4633"/>
                  <a:pt x="16507" y="4631"/>
                  <a:pt x="16509" y="4632"/>
                </a:cubicBezTo>
                <a:cubicBezTo>
                  <a:pt x="16548" y="4628"/>
                  <a:pt x="16852" y="4367"/>
                  <a:pt x="16866" y="4359"/>
                </a:cubicBezTo>
                <a:cubicBezTo>
                  <a:pt x="17107" y="4217"/>
                  <a:pt x="17364" y="4114"/>
                  <a:pt x="17623" y="4031"/>
                </a:cubicBezTo>
                <a:cubicBezTo>
                  <a:pt x="18490" y="3749"/>
                  <a:pt x="19365" y="3645"/>
                  <a:pt x="20223" y="3300"/>
                </a:cubicBezTo>
                <a:cubicBezTo>
                  <a:pt x="20282" y="3277"/>
                  <a:pt x="20443" y="3266"/>
                  <a:pt x="20311" y="3345"/>
                </a:cubicBezTo>
                <a:cubicBezTo>
                  <a:pt x="19369" y="3915"/>
                  <a:pt x="18120" y="4956"/>
                  <a:pt x="16969" y="4918"/>
                </a:cubicBezTo>
                <a:cubicBezTo>
                  <a:pt x="17349" y="5131"/>
                  <a:pt x="17738" y="5335"/>
                  <a:pt x="18135" y="5528"/>
                </a:cubicBezTo>
                <a:cubicBezTo>
                  <a:pt x="18148" y="5523"/>
                  <a:pt x="18162" y="5519"/>
                  <a:pt x="18175" y="5519"/>
                </a:cubicBezTo>
                <a:cubicBezTo>
                  <a:pt x="19059" y="4945"/>
                  <a:pt x="20025" y="4635"/>
                  <a:pt x="21038" y="4622"/>
                </a:cubicBezTo>
                <a:cubicBezTo>
                  <a:pt x="21159" y="4621"/>
                  <a:pt x="21016" y="4728"/>
                  <a:pt x="20977" y="4749"/>
                </a:cubicBezTo>
                <a:cubicBezTo>
                  <a:pt x="20185" y="5135"/>
                  <a:pt x="19394" y="5699"/>
                  <a:pt x="18539" y="5725"/>
                </a:cubicBezTo>
                <a:lnTo>
                  <a:pt x="19156" y="6009"/>
                </a:lnTo>
                <a:cubicBezTo>
                  <a:pt x="19171" y="6009"/>
                  <a:pt x="19183" y="6012"/>
                  <a:pt x="19194" y="6018"/>
                </a:cubicBezTo>
                <a:cubicBezTo>
                  <a:pt x="19758" y="6088"/>
                  <a:pt x="20071" y="6514"/>
                  <a:pt x="20407" y="6959"/>
                </a:cubicBezTo>
                <a:cubicBezTo>
                  <a:pt x="20843" y="7538"/>
                  <a:pt x="21292" y="8164"/>
                  <a:pt x="21589" y="8840"/>
                </a:cubicBezTo>
                <a:cubicBezTo>
                  <a:pt x="21600" y="8864"/>
                  <a:pt x="21594" y="8885"/>
                  <a:pt x="21579" y="8904"/>
                </a:cubicBezTo>
                <a:cubicBezTo>
                  <a:pt x="21533" y="8959"/>
                  <a:pt x="21402" y="8988"/>
                  <a:pt x="21363" y="8978"/>
                </a:cubicBezTo>
                <a:cubicBezTo>
                  <a:pt x="20101" y="8625"/>
                  <a:pt x="19368" y="7377"/>
                  <a:pt x="18964" y="6170"/>
                </a:cubicBezTo>
                <a:cubicBezTo>
                  <a:pt x="18283" y="5865"/>
                  <a:pt x="17616" y="5543"/>
                  <a:pt x="16974" y="5190"/>
                </a:cubicBezTo>
                <a:cubicBezTo>
                  <a:pt x="17045" y="5363"/>
                  <a:pt x="17107" y="5543"/>
                  <a:pt x="17121" y="5720"/>
                </a:cubicBezTo>
                <a:cubicBezTo>
                  <a:pt x="17125" y="5719"/>
                  <a:pt x="17131" y="5717"/>
                  <a:pt x="17134" y="5719"/>
                </a:cubicBezTo>
                <a:cubicBezTo>
                  <a:pt x="17993" y="5766"/>
                  <a:pt x="18437" y="6663"/>
                  <a:pt x="18753" y="7385"/>
                </a:cubicBezTo>
                <a:cubicBezTo>
                  <a:pt x="18794" y="7478"/>
                  <a:pt x="18586" y="7566"/>
                  <a:pt x="18528" y="7526"/>
                </a:cubicBezTo>
                <a:cubicBezTo>
                  <a:pt x="18103" y="7248"/>
                  <a:pt x="17736" y="6925"/>
                  <a:pt x="17414" y="6544"/>
                </a:cubicBezTo>
                <a:cubicBezTo>
                  <a:pt x="17433" y="6849"/>
                  <a:pt x="17397" y="7160"/>
                  <a:pt x="17351" y="7492"/>
                </a:cubicBezTo>
                <a:cubicBezTo>
                  <a:pt x="17255" y="8168"/>
                  <a:pt x="17227" y="8860"/>
                  <a:pt x="17047" y="9524"/>
                </a:cubicBezTo>
                <a:cubicBezTo>
                  <a:pt x="17026" y="9603"/>
                  <a:pt x="16823" y="9730"/>
                  <a:pt x="16789" y="9612"/>
                </a:cubicBezTo>
                <a:cubicBezTo>
                  <a:pt x="16577" y="8869"/>
                  <a:pt x="16355" y="8099"/>
                  <a:pt x="16442" y="7297"/>
                </a:cubicBezTo>
                <a:cubicBezTo>
                  <a:pt x="16476" y="6984"/>
                  <a:pt x="16576" y="6726"/>
                  <a:pt x="16666" y="6425"/>
                </a:cubicBezTo>
                <a:cubicBezTo>
                  <a:pt x="16833" y="5857"/>
                  <a:pt x="16800" y="5487"/>
                  <a:pt x="16578" y="4965"/>
                </a:cubicBezTo>
                <a:cubicBezTo>
                  <a:pt x="16067" y="4671"/>
                  <a:pt x="15568" y="4355"/>
                  <a:pt x="15092" y="4013"/>
                </a:cubicBezTo>
                <a:cubicBezTo>
                  <a:pt x="15608" y="4913"/>
                  <a:pt x="15993" y="5791"/>
                  <a:pt x="15674" y="6943"/>
                </a:cubicBezTo>
                <a:cubicBezTo>
                  <a:pt x="15655" y="7011"/>
                  <a:pt x="15454" y="7122"/>
                  <a:pt x="15419" y="7036"/>
                </a:cubicBezTo>
                <a:cubicBezTo>
                  <a:pt x="15122" y="6320"/>
                  <a:pt x="14841" y="5597"/>
                  <a:pt x="14597" y="4857"/>
                </a:cubicBezTo>
                <a:cubicBezTo>
                  <a:pt x="14454" y="4428"/>
                  <a:pt x="14340" y="4027"/>
                  <a:pt x="14529" y="3581"/>
                </a:cubicBezTo>
                <a:cubicBezTo>
                  <a:pt x="14224" y="3338"/>
                  <a:pt x="13928" y="3081"/>
                  <a:pt x="13640" y="2808"/>
                </a:cubicBezTo>
                <a:cubicBezTo>
                  <a:pt x="13774" y="4229"/>
                  <a:pt x="13275" y="5606"/>
                  <a:pt x="12741" y="6948"/>
                </a:cubicBezTo>
                <a:cubicBezTo>
                  <a:pt x="12711" y="7021"/>
                  <a:pt x="12487" y="7114"/>
                  <a:pt x="12489" y="6992"/>
                </a:cubicBezTo>
                <a:cubicBezTo>
                  <a:pt x="12508" y="5495"/>
                  <a:pt x="12236" y="3825"/>
                  <a:pt x="13334" y="2575"/>
                </a:cubicBezTo>
                <a:cubicBezTo>
                  <a:pt x="13344" y="2565"/>
                  <a:pt x="13358" y="2554"/>
                  <a:pt x="13375" y="2546"/>
                </a:cubicBezTo>
                <a:cubicBezTo>
                  <a:pt x="13073" y="2240"/>
                  <a:pt x="12780" y="1920"/>
                  <a:pt x="12501" y="1575"/>
                </a:cubicBezTo>
                <a:cubicBezTo>
                  <a:pt x="12264" y="1280"/>
                  <a:pt x="12036" y="978"/>
                  <a:pt x="11817" y="667"/>
                </a:cubicBezTo>
                <a:lnTo>
                  <a:pt x="11377" y="0"/>
                </a:lnTo>
                <a:close/>
                <a:moveTo>
                  <a:pt x="10904" y="0"/>
                </a:moveTo>
                <a:lnTo>
                  <a:pt x="11128" y="0"/>
                </a:lnTo>
                <a:lnTo>
                  <a:pt x="11064" y="300"/>
                </a:lnTo>
                <a:cubicBezTo>
                  <a:pt x="11025" y="494"/>
                  <a:pt x="10983" y="684"/>
                  <a:pt x="10915" y="858"/>
                </a:cubicBezTo>
                <a:cubicBezTo>
                  <a:pt x="10917" y="868"/>
                  <a:pt x="10918" y="881"/>
                  <a:pt x="10920" y="891"/>
                </a:cubicBezTo>
                <a:cubicBezTo>
                  <a:pt x="10938" y="885"/>
                  <a:pt x="10956" y="880"/>
                  <a:pt x="10967" y="882"/>
                </a:cubicBezTo>
                <a:cubicBezTo>
                  <a:pt x="11944" y="988"/>
                  <a:pt x="11959" y="2906"/>
                  <a:pt x="12025" y="3660"/>
                </a:cubicBezTo>
                <a:cubicBezTo>
                  <a:pt x="12032" y="3729"/>
                  <a:pt x="11822" y="3828"/>
                  <a:pt x="11780" y="3781"/>
                </a:cubicBezTo>
                <a:cubicBezTo>
                  <a:pt x="11212" y="3142"/>
                  <a:pt x="10945" y="2372"/>
                  <a:pt x="10768" y="1539"/>
                </a:cubicBezTo>
                <a:cubicBezTo>
                  <a:pt x="10431" y="2246"/>
                  <a:pt x="9607" y="2914"/>
                  <a:pt x="9179" y="3377"/>
                </a:cubicBezTo>
                <a:cubicBezTo>
                  <a:pt x="8799" y="3786"/>
                  <a:pt x="8497" y="4055"/>
                  <a:pt x="7959" y="4020"/>
                </a:cubicBezTo>
                <a:cubicBezTo>
                  <a:pt x="7914" y="4017"/>
                  <a:pt x="7942" y="3973"/>
                  <a:pt x="7961" y="3954"/>
                </a:cubicBezTo>
                <a:cubicBezTo>
                  <a:pt x="8734" y="3130"/>
                  <a:pt x="9398" y="2200"/>
                  <a:pt x="10171" y="1377"/>
                </a:cubicBezTo>
                <a:cubicBezTo>
                  <a:pt x="10304" y="1235"/>
                  <a:pt x="10555" y="1070"/>
                  <a:pt x="10663" y="902"/>
                </a:cubicBezTo>
                <a:cubicBezTo>
                  <a:pt x="10665" y="901"/>
                  <a:pt x="10665" y="898"/>
                  <a:pt x="10667" y="897"/>
                </a:cubicBezTo>
                <a:cubicBezTo>
                  <a:pt x="10673" y="887"/>
                  <a:pt x="10679" y="880"/>
                  <a:pt x="10684" y="872"/>
                </a:cubicBezTo>
                <a:cubicBezTo>
                  <a:pt x="10776" y="697"/>
                  <a:pt x="10822" y="456"/>
                  <a:pt x="10865" y="208"/>
                </a:cubicBezTo>
                <a:lnTo>
                  <a:pt x="10904" y="0"/>
                </a:lnTo>
                <a:close/>
                <a:moveTo>
                  <a:pt x="8404" y="0"/>
                </a:moveTo>
                <a:lnTo>
                  <a:pt x="8575" y="0"/>
                </a:lnTo>
                <a:lnTo>
                  <a:pt x="8506" y="828"/>
                </a:lnTo>
                <a:cubicBezTo>
                  <a:pt x="8536" y="699"/>
                  <a:pt x="8576" y="569"/>
                  <a:pt x="8617" y="444"/>
                </a:cubicBezTo>
                <a:lnTo>
                  <a:pt x="8635" y="386"/>
                </a:lnTo>
                <a:lnTo>
                  <a:pt x="8745" y="0"/>
                </a:lnTo>
                <a:lnTo>
                  <a:pt x="8838" y="0"/>
                </a:lnTo>
                <a:lnTo>
                  <a:pt x="8732" y="376"/>
                </a:lnTo>
                <a:lnTo>
                  <a:pt x="8861" y="0"/>
                </a:lnTo>
                <a:lnTo>
                  <a:pt x="9100" y="0"/>
                </a:lnTo>
                <a:lnTo>
                  <a:pt x="9068" y="95"/>
                </a:lnTo>
                <a:cubicBezTo>
                  <a:pt x="8902" y="561"/>
                  <a:pt x="8712" y="1018"/>
                  <a:pt x="8503" y="1469"/>
                </a:cubicBezTo>
                <a:cubicBezTo>
                  <a:pt x="8484" y="1511"/>
                  <a:pt x="8251" y="1633"/>
                  <a:pt x="8249" y="1566"/>
                </a:cubicBezTo>
                <a:cubicBezTo>
                  <a:pt x="8242" y="1182"/>
                  <a:pt x="8280" y="791"/>
                  <a:pt x="8336" y="402"/>
                </a:cubicBezTo>
                <a:lnTo>
                  <a:pt x="8404" y="0"/>
                </a:lnTo>
                <a:close/>
                <a:moveTo>
                  <a:pt x="3098" y="0"/>
                </a:moveTo>
                <a:lnTo>
                  <a:pt x="3255" y="0"/>
                </a:lnTo>
                <a:lnTo>
                  <a:pt x="3298" y="166"/>
                </a:lnTo>
                <a:cubicBezTo>
                  <a:pt x="3441" y="619"/>
                  <a:pt x="3647" y="1059"/>
                  <a:pt x="3822" y="1500"/>
                </a:cubicBezTo>
                <a:cubicBezTo>
                  <a:pt x="3961" y="1857"/>
                  <a:pt x="4278" y="2720"/>
                  <a:pt x="4372" y="2792"/>
                </a:cubicBezTo>
                <a:lnTo>
                  <a:pt x="4172" y="2239"/>
                </a:lnTo>
                <a:cubicBezTo>
                  <a:pt x="4105" y="2057"/>
                  <a:pt x="4038" y="1868"/>
                  <a:pt x="3978" y="1678"/>
                </a:cubicBezTo>
                <a:cubicBezTo>
                  <a:pt x="3926" y="1513"/>
                  <a:pt x="3881" y="1343"/>
                  <a:pt x="3837" y="1178"/>
                </a:cubicBezTo>
                <a:cubicBezTo>
                  <a:pt x="3744" y="832"/>
                  <a:pt x="3648" y="477"/>
                  <a:pt x="3498" y="156"/>
                </a:cubicBezTo>
                <a:lnTo>
                  <a:pt x="3412" y="0"/>
                </a:lnTo>
                <a:lnTo>
                  <a:pt x="3518" y="0"/>
                </a:lnTo>
                <a:lnTo>
                  <a:pt x="3585" y="123"/>
                </a:lnTo>
                <a:cubicBezTo>
                  <a:pt x="3735" y="449"/>
                  <a:pt x="3832" y="804"/>
                  <a:pt x="3925" y="1151"/>
                </a:cubicBezTo>
                <a:cubicBezTo>
                  <a:pt x="3969" y="1316"/>
                  <a:pt x="4016" y="1485"/>
                  <a:pt x="4066" y="1647"/>
                </a:cubicBezTo>
                <a:cubicBezTo>
                  <a:pt x="4123" y="1836"/>
                  <a:pt x="4192" y="2022"/>
                  <a:pt x="4257" y="2204"/>
                </a:cubicBezTo>
                <a:lnTo>
                  <a:pt x="4372" y="2521"/>
                </a:lnTo>
                <a:cubicBezTo>
                  <a:pt x="4350" y="2396"/>
                  <a:pt x="4317" y="2223"/>
                  <a:pt x="4264" y="1993"/>
                </a:cubicBezTo>
                <a:cubicBezTo>
                  <a:pt x="4142" y="1452"/>
                  <a:pt x="3948" y="593"/>
                  <a:pt x="3582" y="30"/>
                </a:cubicBezTo>
                <a:lnTo>
                  <a:pt x="3559" y="0"/>
                </a:lnTo>
                <a:lnTo>
                  <a:pt x="3779" y="0"/>
                </a:lnTo>
                <a:lnTo>
                  <a:pt x="3871" y="188"/>
                </a:lnTo>
                <a:cubicBezTo>
                  <a:pt x="4131" y="788"/>
                  <a:pt x="4279" y="1513"/>
                  <a:pt x="4432" y="1973"/>
                </a:cubicBezTo>
                <a:cubicBezTo>
                  <a:pt x="4611" y="2517"/>
                  <a:pt x="4704" y="2925"/>
                  <a:pt x="4413" y="3431"/>
                </a:cubicBezTo>
                <a:cubicBezTo>
                  <a:pt x="4388" y="3473"/>
                  <a:pt x="4363" y="3427"/>
                  <a:pt x="4355" y="3401"/>
                </a:cubicBezTo>
                <a:cubicBezTo>
                  <a:pt x="3998" y="2298"/>
                  <a:pt x="3494" y="1256"/>
                  <a:pt x="3137" y="153"/>
                </a:cubicBezTo>
                <a:lnTo>
                  <a:pt x="3098" y="0"/>
                </a:lnTo>
                <a:close/>
                <a:moveTo>
                  <a:pt x="126" y="0"/>
                </a:moveTo>
                <a:lnTo>
                  <a:pt x="279" y="0"/>
                </a:lnTo>
                <a:lnTo>
                  <a:pt x="881" y="487"/>
                </a:lnTo>
                <a:cubicBezTo>
                  <a:pt x="1113" y="689"/>
                  <a:pt x="1338" y="899"/>
                  <a:pt x="1554" y="1117"/>
                </a:cubicBezTo>
                <a:cubicBezTo>
                  <a:pt x="1368" y="908"/>
                  <a:pt x="1176" y="705"/>
                  <a:pt x="978" y="509"/>
                </a:cubicBezTo>
                <a:lnTo>
                  <a:pt x="431" y="0"/>
                </a:lnTo>
                <a:lnTo>
                  <a:pt x="799" y="0"/>
                </a:lnTo>
                <a:lnTo>
                  <a:pt x="956" y="144"/>
                </a:lnTo>
                <a:cubicBezTo>
                  <a:pt x="1482" y="656"/>
                  <a:pt x="1965" y="1214"/>
                  <a:pt x="2414" y="1808"/>
                </a:cubicBezTo>
                <a:cubicBezTo>
                  <a:pt x="2441" y="1846"/>
                  <a:pt x="2437" y="2123"/>
                  <a:pt x="2377" y="2096"/>
                </a:cubicBezTo>
                <a:cubicBezTo>
                  <a:pt x="1687" y="1779"/>
                  <a:pt x="1067" y="1279"/>
                  <a:pt x="451" y="824"/>
                </a:cubicBezTo>
                <a:cubicBezTo>
                  <a:pt x="308" y="717"/>
                  <a:pt x="170" y="610"/>
                  <a:pt x="40" y="499"/>
                </a:cubicBezTo>
                <a:lnTo>
                  <a:pt x="0" y="462"/>
                </a:lnTo>
                <a:lnTo>
                  <a:pt x="0" y="186"/>
                </a:lnTo>
                <a:lnTo>
                  <a:pt x="133" y="318"/>
                </a:lnTo>
                <a:cubicBezTo>
                  <a:pt x="656" y="803"/>
                  <a:pt x="1269" y="1215"/>
                  <a:pt x="1846" y="1530"/>
                </a:cubicBezTo>
                <a:cubicBezTo>
                  <a:pt x="1746" y="1445"/>
                  <a:pt x="1651" y="1351"/>
                  <a:pt x="1559" y="1258"/>
                </a:cubicBezTo>
                <a:lnTo>
                  <a:pt x="1517" y="1215"/>
                </a:lnTo>
                <a:cubicBezTo>
                  <a:pt x="1298" y="994"/>
                  <a:pt x="1070" y="780"/>
                  <a:pt x="835" y="576"/>
                </a:cubicBezTo>
                <a:lnTo>
                  <a:pt x="126" y="0"/>
                </a:lnTo>
                <a:close/>
              </a:path>
            </a:pathLst>
          </a:custGeom>
          <a:solidFill>
            <a:srgbClr val="C2F1C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3" name="Rectangle 15"/>
          <p:cNvSpPr/>
          <p:nvPr/>
        </p:nvSpPr>
        <p:spPr>
          <a:xfrm>
            <a:off x="457200" y="990600"/>
            <a:ext cx="11277600" cy="487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175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4" name="Title 1"/>
          <p:cNvSpPr txBox="1">
            <a:spLocks noGrp="1"/>
          </p:cNvSpPr>
          <p:nvPr>
            <p:ph type="title"/>
          </p:nvPr>
        </p:nvSpPr>
        <p:spPr>
          <a:xfrm>
            <a:off x="876301" y="2552700"/>
            <a:ext cx="2628900" cy="1384300"/>
          </a:xfrm>
          <a:prstGeom prst="rect">
            <a:avLst/>
          </a:prstGeom>
        </p:spPr>
        <p:txBody>
          <a:bodyPr anchor="t"/>
          <a:lstStyle>
            <a:lvl1pPr>
              <a:defRPr sz="28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dirty="0" err="1"/>
              <a:t>Budoucí</a:t>
            </a:r>
            <a:r>
              <a:rPr dirty="0"/>
              <a:t> </a:t>
            </a:r>
            <a:r>
              <a:rPr dirty="0" err="1"/>
              <a:t>směry</a:t>
            </a:r>
            <a:r>
              <a:rPr dirty="0"/>
              <a:t> </a:t>
            </a:r>
            <a:r>
              <a:rPr dirty="0" smtClean="0"/>
              <a:t>a</a:t>
            </a:r>
            <a:r>
              <a:rPr lang="cs-CZ" dirty="0"/>
              <a:t> </a:t>
            </a:r>
            <a:r>
              <a:rPr dirty="0" err="1" smtClean="0"/>
              <a:t>potenciál</a:t>
            </a:r>
            <a:endParaRPr dirty="0"/>
          </a:p>
        </p:txBody>
      </p:sp>
      <p:sp>
        <p:nvSpPr>
          <p:cNvPr id="25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5740403" y="1219200"/>
            <a:ext cx="5994397" cy="4635500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000000">
                    <a:alpha val="55000"/>
                  </a:srgbClr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dirty="0"/>
          </a:p>
          <a:p>
            <a:pPr>
              <a:defRPr sz="2400" b="1">
                <a:solidFill>
                  <a:srgbClr val="000000">
                    <a:alpha val="55000"/>
                  </a:srgbClr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MKP </a:t>
            </a:r>
            <a:r>
              <a:rPr dirty="0" err="1"/>
              <a:t>plánuje</a:t>
            </a:r>
            <a:r>
              <a:rPr dirty="0"/>
              <a:t> </a:t>
            </a:r>
            <a:r>
              <a:rPr dirty="0" err="1"/>
              <a:t>dále</a:t>
            </a:r>
            <a:r>
              <a:rPr dirty="0"/>
              <a:t> </a:t>
            </a:r>
            <a:r>
              <a:rPr dirty="0" err="1"/>
              <a:t>rozvíjet</a:t>
            </a:r>
            <a:r>
              <a:rPr dirty="0"/>
              <a:t>:</a:t>
            </a:r>
            <a:endParaRPr dirty="0">
              <a:latin typeface="+mj-lt"/>
              <a:ea typeface="+mj-ea"/>
              <a:cs typeface="+mj-cs"/>
              <a:sym typeface="Aptos"/>
            </a:endParaRPr>
          </a:p>
          <a:p>
            <a:pPr>
              <a:defRPr sz="2400">
                <a:solidFill>
                  <a:srgbClr val="000000">
                    <a:alpha val="55000"/>
                  </a:srgbClr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Programy</a:t>
            </a:r>
            <a:r>
              <a:rPr dirty="0"/>
              <a:t> </a:t>
            </a:r>
            <a:r>
              <a:rPr dirty="0" err="1"/>
              <a:t>ekologické</a:t>
            </a:r>
            <a:r>
              <a:rPr dirty="0"/>
              <a:t> </a:t>
            </a:r>
            <a:r>
              <a:rPr dirty="0" err="1"/>
              <a:t>výchovy</a:t>
            </a:r>
            <a:r>
              <a:rPr dirty="0"/>
              <a:t> pro </a:t>
            </a:r>
            <a:r>
              <a:rPr dirty="0" err="1"/>
              <a:t>děti</a:t>
            </a:r>
            <a:r>
              <a:rPr dirty="0"/>
              <a:t>, </a:t>
            </a:r>
            <a:r>
              <a:rPr dirty="0" err="1"/>
              <a:t>školy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rodiny</a:t>
            </a:r>
            <a:r>
              <a:rPr dirty="0"/>
              <a:t>.</a:t>
            </a:r>
          </a:p>
          <a:p>
            <a:pPr>
              <a:defRPr sz="2400">
                <a:solidFill>
                  <a:srgbClr val="000000">
                    <a:alpha val="55000"/>
                  </a:srgbClr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Spolupráce</a:t>
            </a:r>
            <a:r>
              <a:rPr dirty="0"/>
              <a:t> s </a:t>
            </a:r>
            <a:r>
              <a:rPr dirty="0" err="1"/>
              <a:t>městskými</a:t>
            </a:r>
            <a:r>
              <a:rPr dirty="0"/>
              <a:t> </a:t>
            </a:r>
            <a:r>
              <a:rPr dirty="0" err="1"/>
              <a:t>institucemi</a:t>
            </a:r>
            <a:r>
              <a:rPr dirty="0"/>
              <a:t> </a:t>
            </a:r>
            <a:r>
              <a:rPr dirty="0" smtClean="0"/>
              <a:t>v</a:t>
            </a:r>
            <a:r>
              <a:rPr lang="cs-CZ" dirty="0"/>
              <a:t> </a:t>
            </a:r>
            <a:r>
              <a:rPr dirty="0" err="1" smtClean="0"/>
              <a:t>oblasti</a:t>
            </a:r>
            <a:r>
              <a:rPr dirty="0" smtClean="0"/>
              <a:t> </a:t>
            </a:r>
            <a:r>
              <a:rPr dirty="0" err="1"/>
              <a:t>životního</a:t>
            </a:r>
            <a:r>
              <a:rPr dirty="0"/>
              <a:t> </a:t>
            </a:r>
            <a:r>
              <a:rPr dirty="0" err="1"/>
              <a:t>prostředí</a:t>
            </a:r>
            <a:r>
              <a:rPr dirty="0"/>
              <a:t> (EVVO).</a:t>
            </a:r>
          </a:p>
          <a:p>
            <a:pPr>
              <a:defRPr sz="2400">
                <a:solidFill>
                  <a:srgbClr val="000000">
                    <a:alpha val="55000"/>
                  </a:srgbClr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Další</a:t>
            </a:r>
            <a:r>
              <a:rPr dirty="0"/>
              <a:t> </a:t>
            </a:r>
            <a:r>
              <a:rPr dirty="0" err="1"/>
              <a:t>upcyklační</a:t>
            </a:r>
            <a:r>
              <a:rPr dirty="0"/>
              <a:t> a </a:t>
            </a:r>
            <a:r>
              <a:rPr dirty="0" err="1"/>
              <a:t>komunitní</a:t>
            </a:r>
            <a:r>
              <a:rPr dirty="0"/>
              <a:t> </a:t>
            </a:r>
            <a:r>
              <a:rPr dirty="0" err="1"/>
              <a:t>projekty</a:t>
            </a:r>
            <a:r>
              <a:rPr dirty="0"/>
              <a:t> </a:t>
            </a:r>
            <a:r>
              <a:rPr dirty="0" smtClean="0"/>
              <a:t>v</a:t>
            </a:r>
            <a:r>
              <a:rPr lang="cs-CZ" dirty="0"/>
              <a:t> </a:t>
            </a:r>
            <a:r>
              <a:rPr dirty="0" err="1" smtClean="0"/>
              <a:t>kreativních</a:t>
            </a:r>
            <a:r>
              <a:rPr dirty="0" smtClean="0"/>
              <a:t> </a:t>
            </a:r>
            <a:r>
              <a:rPr dirty="0" err="1"/>
              <a:t>centrech</a:t>
            </a:r>
            <a:r>
              <a:rPr dirty="0"/>
              <a:t>.</a:t>
            </a:r>
          </a:p>
          <a:p>
            <a:pPr>
              <a:defRPr sz="2400">
                <a:solidFill>
                  <a:srgbClr val="000000">
                    <a:alpha val="55000"/>
                  </a:srgbClr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Integraci</a:t>
            </a:r>
            <a:r>
              <a:rPr dirty="0"/>
              <a:t> </a:t>
            </a:r>
            <a:r>
              <a:rPr dirty="0" err="1"/>
              <a:t>udržitelnosti</a:t>
            </a:r>
            <a:r>
              <a:rPr dirty="0"/>
              <a:t> do </a:t>
            </a:r>
            <a:r>
              <a:rPr dirty="0" err="1"/>
              <a:t>každodenního</a:t>
            </a:r>
            <a:r>
              <a:rPr dirty="0"/>
              <a:t> </a:t>
            </a:r>
            <a:r>
              <a:rPr dirty="0" err="1"/>
              <a:t>provozu</a:t>
            </a:r>
            <a:r>
              <a:rPr dirty="0"/>
              <a:t> </a:t>
            </a:r>
            <a:r>
              <a:rPr dirty="0" err="1"/>
              <a:t>knihovny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482600" y="365125"/>
            <a:ext cx="11690530" cy="2366298"/>
          </a:xfrm>
          <a:prstGeom prst="rect">
            <a:avLst/>
          </a:prstGeom>
        </p:spPr>
        <p:txBody>
          <a:bodyPr/>
          <a:lstStyle/>
          <a:p>
            <a:pPr>
              <a:defRPr i="1">
                <a:latin typeface="Cambria"/>
                <a:ea typeface="Cambria"/>
                <a:cs typeface="Cambria"/>
                <a:sym typeface="Cambria"/>
              </a:defRPr>
            </a:pPr>
            <a:r>
              <a:t>Knihovny jsou nejstarší formou </a:t>
            </a:r>
            <a:r>
              <a:rPr b="1"/>
              <a:t>sdílených služeb</a:t>
            </a:r>
            <a:br>
              <a:rPr b="1"/>
            </a:br>
            <a:r>
              <a:t>– podporují odpovědnou</a:t>
            </a:r>
            <a:r>
              <a:rPr sz="4000"/>
              <a:t> </a:t>
            </a:r>
            <a:r>
              <a:t>spotřebu</a:t>
            </a:r>
            <a:r>
              <a:rPr sz="4000"/>
              <a:t>.</a:t>
            </a:r>
            <a:r>
              <a:rPr sz="9600">
                <a:latin typeface="Aptos Display"/>
                <a:ea typeface="Aptos Display"/>
                <a:cs typeface="Aptos Display"/>
                <a:sym typeface="Aptos Display"/>
              </a:rPr>
              <a:t> </a:t>
            </a:r>
          </a:p>
        </p:txBody>
      </p:sp>
      <p:pic>
        <p:nvPicPr>
          <p:cNvPr id="110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9012" y="2728283"/>
            <a:ext cx="5815848" cy="3849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8898" y="2702942"/>
            <a:ext cx="4154920" cy="38818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Nadpis 5"/>
          <p:cNvSpPr txBox="1">
            <a:spLocks noGrp="1"/>
          </p:cNvSpPr>
          <p:nvPr>
            <p:ph type="title"/>
          </p:nvPr>
        </p:nvSpPr>
        <p:spPr>
          <a:xfrm>
            <a:off x="831850" y="914400"/>
            <a:ext cx="4468283" cy="2895599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Děkuji</a:t>
            </a:r>
            <a:r>
              <a:rPr dirty="0"/>
              <a:t> </a:t>
            </a:r>
            <a:r>
              <a:rPr dirty="0" err="1" smtClean="0"/>
              <a:t>za</a:t>
            </a:r>
            <a:r>
              <a:rPr lang="cs-CZ" dirty="0"/>
              <a:t> </a:t>
            </a:r>
            <a:r>
              <a:rPr dirty="0" err="1" smtClean="0"/>
              <a:t>pozornost</a:t>
            </a:r>
            <a:endParaRPr dirty="0"/>
          </a:p>
        </p:txBody>
      </p:sp>
      <p:sp>
        <p:nvSpPr>
          <p:cNvPr id="258" name="Zástupný symbol pro text 6"/>
          <p:cNvSpPr txBox="1">
            <a:spLocks noGrp="1"/>
          </p:cNvSpPr>
          <p:nvPr>
            <p:ph type="body" sz="quarter" idx="1"/>
          </p:nvPr>
        </p:nvSpPr>
        <p:spPr>
          <a:xfrm>
            <a:off x="831850" y="4063999"/>
            <a:ext cx="5226050" cy="2098914"/>
          </a:xfrm>
          <a:prstGeom prst="rect">
            <a:avLst/>
          </a:prstGeom>
        </p:spPr>
        <p:txBody>
          <a:bodyPr/>
          <a:lstStyle/>
          <a:p>
            <a:r>
              <a:t>Jméno prezentujícího: Vesna Vaško</a:t>
            </a:r>
          </a:p>
          <a:p>
            <a:r>
              <a:t>E-mail: vesna.vasko@mlp.cz</a:t>
            </a:r>
          </a:p>
          <a:p>
            <a:r>
              <a:t>Telefon: 778 966 032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4" name="Rectangle 10"/>
          <p:cNvSpPr/>
          <p:nvPr/>
        </p:nvSpPr>
        <p:spPr>
          <a:xfrm>
            <a:off x="-4" y="-1"/>
            <a:ext cx="5135973" cy="687165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5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rcRect r="4976"/>
          <a:stretch>
            <a:fillRect/>
          </a:stretch>
        </p:blipFill>
        <p:spPr>
          <a:xfrm>
            <a:off x="3132667" y="9"/>
            <a:ext cx="90593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extrusionOk="0">
                <a:moveTo>
                  <a:pt x="93" y="0"/>
                </a:moveTo>
                <a:lnTo>
                  <a:pt x="90" y="16"/>
                </a:lnTo>
                <a:cubicBezTo>
                  <a:pt x="89" y="58"/>
                  <a:pt x="108" y="96"/>
                  <a:pt x="113" y="179"/>
                </a:cubicBezTo>
                <a:cubicBezTo>
                  <a:pt x="91" y="214"/>
                  <a:pt x="97" y="252"/>
                  <a:pt x="111" y="294"/>
                </a:cubicBezTo>
                <a:cubicBezTo>
                  <a:pt x="98" y="393"/>
                  <a:pt x="117" y="496"/>
                  <a:pt x="118" y="614"/>
                </a:cubicBezTo>
                <a:cubicBezTo>
                  <a:pt x="130" y="750"/>
                  <a:pt x="48" y="759"/>
                  <a:pt x="60" y="845"/>
                </a:cubicBezTo>
                <a:lnTo>
                  <a:pt x="24" y="998"/>
                </a:lnTo>
                <a:cubicBezTo>
                  <a:pt x="41" y="1059"/>
                  <a:pt x="-18" y="1211"/>
                  <a:pt x="6" y="1248"/>
                </a:cubicBezTo>
                <a:cubicBezTo>
                  <a:pt x="6" y="1248"/>
                  <a:pt x="69" y="1382"/>
                  <a:pt x="69" y="1382"/>
                </a:cubicBezTo>
                <a:cubicBezTo>
                  <a:pt x="69" y="1487"/>
                  <a:pt x="82" y="1441"/>
                  <a:pt x="82" y="1545"/>
                </a:cubicBezTo>
                <a:cubicBezTo>
                  <a:pt x="83" y="1603"/>
                  <a:pt x="85" y="1661"/>
                  <a:pt x="86" y="1719"/>
                </a:cubicBezTo>
                <a:lnTo>
                  <a:pt x="105" y="1859"/>
                </a:lnTo>
                <a:cubicBezTo>
                  <a:pt x="101" y="1929"/>
                  <a:pt x="81" y="2073"/>
                  <a:pt x="102" y="2240"/>
                </a:cubicBezTo>
                <a:cubicBezTo>
                  <a:pt x="79" y="2570"/>
                  <a:pt x="105" y="2613"/>
                  <a:pt x="230" y="2861"/>
                </a:cubicBezTo>
                <a:cubicBezTo>
                  <a:pt x="328" y="3048"/>
                  <a:pt x="324" y="3153"/>
                  <a:pt x="394" y="3420"/>
                </a:cubicBezTo>
                <a:cubicBezTo>
                  <a:pt x="461" y="3564"/>
                  <a:pt x="448" y="3599"/>
                  <a:pt x="474" y="3660"/>
                </a:cubicBezTo>
                <a:cubicBezTo>
                  <a:pt x="509" y="3668"/>
                  <a:pt x="529" y="3863"/>
                  <a:pt x="566" y="3928"/>
                </a:cubicBezTo>
                <a:cubicBezTo>
                  <a:pt x="604" y="3992"/>
                  <a:pt x="646" y="3973"/>
                  <a:pt x="698" y="4046"/>
                </a:cubicBezTo>
                <a:cubicBezTo>
                  <a:pt x="749" y="4119"/>
                  <a:pt x="773" y="4218"/>
                  <a:pt x="802" y="4299"/>
                </a:cubicBezTo>
                <a:cubicBezTo>
                  <a:pt x="788" y="4326"/>
                  <a:pt x="859" y="4506"/>
                  <a:pt x="867" y="4528"/>
                </a:cubicBezTo>
                <a:cubicBezTo>
                  <a:pt x="861" y="4561"/>
                  <a:pt x="885" y="4729"/>
                  <a:pt x="915" y="4748"/>
                </a:cubicBezTo>
                <a:lnTo>
                  <a:pt x="997" y="5209"/>
                </a:lnTo>
                <a:lnTo>
                  <a:pt x="1095" y="6071"/>
                </a:lnTo>
                <a:cubicBezTo>
                  <a:pt x="1132" y="6148"/>
                  <a:pt x="1253" y="6520"/>
                  <a:pt x="1273" y="6556"/>
                </a:cubicBezTo>
                <a:lnTo>
                  <a:pt x="1343" y="6750"/>
                </a:lnTo>
                <a:lnTo>
                  <a:pt x="1343" y="6751"/>
                </a:lnTo>
                <a:cubicBezTo>
                  <a:pt x="1344" y="6755"/>
                  <a:pt x="1347" y="6761"/>
                  <a:pt x="1353" y="6768"/>
                </a:cubicBezTo>
                <a:lnTo>
                  <a:pt x="1362" y="6776"/>
                </a:lnTo>
                <a:lnTo>
                  <a:pt x="1420" y="7180"/>
                </a:lnTo>
                <a:cubicBezTo>
                  <a:pt x="1445" y="7261"/>
                  <a:pt x="1446" y="7339"/>
                  <a:pt x="1485" y="7402"/>
                </a:cubicBezTo>
                <a:cubicBezTo>
                  <a:pt x="1476" y="7436"/>
                  <a:pt x="1477" y="7464"/>
                  <a:pt x="1513" y="7481"/>
                </a:cubicBezTo>
                <a:cubicBezTo>
                  <a:pt x="1529" y="7559"/>
                  <a:pt x="1497" y="7588"/>
                  <a:pt x="1543" y="7628"/>
                </a:cubicBezTo>
                <a:cubicBezTo>
                  <a:pt x="1495" y="7688"/>
                  <a:pt x="1520" y="7684"/>
                  <a:pt x="1544" y="7699"/>
                </a:cubicBezTo>
                <a:lnTo>
                  <a:pt x="1546" y="7701"/>
                </a:lnTo>
                <a:lnTo>
                  <a:pt x="1540" y="7709"/>
                </a:lnTo>
                <a:cubicBezTo>
                  <a:pt x="1540" y="7713"/>
                  <a:pt x="1540" y="7718"/>
                  <a:pt x="1540" y="7722"/>
                </a:cubicBezTo>
                <a:lnTo>
                  <a:pt x="1553" y="7755"/>
                </a:lnTo>
                <a:lnTo>
                  <a:pt x="1561" y="7766"/>
                </a:lnTo>
                <a:cubicBezTo>
                  <a:pt x="1565" y="7774"/>
                  <a:pt x="1566" y="7779"/>
                  <a:pt x="1566" y="7784"/>
                </a:cubicBezTo>
                <a:lnTo>
                  <a:pt x="1565" y="7785"/>
                </a:lnTo>
                <a:lnTo>
                  <a:pt x="1573" y="7801"/>
                </a:lnTo>
                <a:cubicBezTo>
                  <a:pt x="1576" y="7839"/>
                  <a:pt x="1582" y="7966"/>
                  <a:pt x="1584" y="8009"/>
                </a:cubicBezTo>
                <a:cubicBezTo>
                  <a:pt x="1602" y="8042"/>
                  <a:pt x="1641" y="8055"/>
                  <a:pt x="1587" y="8058"/>
                </a:cubicBezTo>
                <a:cubicBezTo>
                  <a:pt x="1591" y="8069"/>
                  <a:pt x="1589" y="8077"/>
                  <a:pt x="1584" y="8084"/>
                </a:cubicBezTo>
                <a:lnTo>
                  <a:pt x="1581" y="8086"/>
                </a:lnTo>
                <a:lnTo>
                  <a:pt x="1624" y="8161"/>
                </a:lnTo>
                <a:cubicBezTo>
                  <a:pt x="1624" y="8165"/>
                  <a:pt x="1624" y="8169"/>
                  <a:pt x="1624" y="8172"/>
                </a:cubicBezTo>
                <a:lnTo>
                  <a:pt x="1659" y="8219"/>
                </a:lnTo>
                <a:lnTo>
                  <a:pt x="1738" y="8471"/>
                </a:lnTo>
                <a:cubicBezTo>
                  <a:pt x="1764" y="8536"/>
                  <a:pt x="1801" y="8533"/>
                  <a:pt x="1858" y="8680"/>
                </a:cubicBezTo>
                <a:cubicBezTo>
                  <a:pt x="1910" y="8823"/>
                  <a:pt x="1980" y="9107"/>
                  <a:pt x="2046" y="9268"/>
                </a:cubicBezTo>
                <a:cubicBezTo>
                  <a:pt x="2115" y="9448"/>
                  <a:pt x="2129" y="9421"/>
                  <a:pt x="2175" y="9530"/>
                </a:cubicBezTo>
                <a:cubicBezTo>
                  <a:pt x="2224" y="9636"/>
                  <a:pt x="2227" y="9720"/>
                  <a:pt x="2254" y="9784"/>
                </a:cubicBezTo>
                <a:lnTo>
                  <a:pt x="2330" y="9952"/>
                </a:lnTo>
                <a:cubicBezTo>
                  <a:pt x="2329" y="9969"/>
                  <a:pt x="2329" y="9985"/>
                  <a:pt x="2328" y="10001"/>
                </a:cubicBezTo>
                <a:cubicBezTo>
                  <a:pt x="2330" y="10019"/>
                  <a:pt x="2334" y="10037"/>
                  <a:pt x="2345" y="10055"/>
                </a:cubicBezTo>
                <a:lnTo>
                  <a:pt x="2407" y="10249"/>
                </a:lnTo>
                <a:lnTo>
                  <a:pt x="2397" y="10439"/>
                </a:lnTo>
                <a:lnTo>
                  <a:pt x="2444" y="10676"/>
                </a:lnTo>
                <a:cubicBezTo>
                  <a:pt x="2442" y="10803"/>
                  <a:pt x="2440" y="10930"/>
                  <a:pt x="2438" y="11058"/>
                </a:cubicBezTo>
                <a:cubicBezTo>
                  <a:pt x="2477" y="11432"/>
                  <a:pt x="2521" y="11442"/>
                  <a:pt x="2552" y="11801"/>
                </a:cubicBezTo>
                <a:lnTo>
                  <a:pt x="2614" y="12591"/>
                </a:lnTo>
                <a:lnTo>
                  <a:pt x="2664" y="12812"/>
                </a:lnTo>
                <a:lnTo>
                  <a:pt x="2702" y="13072"/>
                </a:lnTo>
                <a:lnTo>
                  <a:pt x="2700" y="13089"/>
                </a:lnTo>
                <a:lnTo>
                  <a:pt x="2733" y="13178"/>
                </a:lnTo>
                <a:cubicBezTo>
                  <a:pt x="2733" y="13200"/>
                  <a:pt x="2706" y="13210"/>
                  <a:pt x="2705" y="13225"/>
                </a:cubicBezTo>
                <a:lnTo>
                  <a:pt x="2738" y="13332"/>
                </a:lnTo>
                <a:cubicBezTo>
                  <a:pt x="2739" y="13337"/>
                  <a:pt x="2739" y="13341"/>
                  <a:pt x="2740" y="13345"/>
                </a:cubicBezTo>
                <a:cubicBezTo>
                  <a:pt x="2740" y="13362"/>
                  <a:pt x="2739" y="13418"/>
                  <a:pt x="2739" y="13436"/>
                </a:cubicBezTo>
                <a:lnTo>
                  <a:pt x="2742" y="13454"/>
                </a:lnTo>
                <a:lnTo>
                  <a:pt x="2720" y="13629"/>
                </a:lnTo>
                <a:cubicBezTo>
                  <a:pt x="2731" y="13664"/>
                  <a:pt x="2725" y="13799"/>
                  <a:pt x="2711" y="13832"/>
                </a:cubicBezTo>
                <a:cubicBezTo>
                  <a:pt x="2741" y="13825"/>
                  <a:pt x="2703" y="13920"/>
                  <a:pt x="2728" y="13950"/>
                </a:cubicBezTo>
                <a:cubicBezTo>
                  <a:pt x="2735" y="14020"/>
                  <a:pt x="2751" y="14143"/>
                  <a:pt x="2757" y="14255"/>
                </a:cubicBezTo>
                <a:cubicBezTo>
                  <a:pt x="2715" y="14371"/>
                  <a:pt x="2791" y="14530"/>
                  <a:pt x="2760" y="14624"/>
                </a:cubicBezTo>
                <a:cubicBezTo>
                  <a:pt x="2758" y="14652"/>
                  <a:pt x="2760" y="14679"/>
                  <a:pt x="2764" y="14702"/>
                </a:cubicBezTo>
                <a:lnTo>
                  <a:pt x="2781" y="14765"/>
                </a:lnTo>
                <a:lnTo>
                  <a:pt x="2795" y="14776"/>
                </a:lnTo>
                <a:lnTo>
                  <a:pt x="2800" y="14819"/>
                </a:lnTo>
                <a:cubicBezTo>
                  <a:pt x="2799" y="14892"/>
                  <a:pt x="2798" y="14965"/>
                  <a:pt x="2797" y="15039"/>
                </a:cubicBezTo>
                <a:cubicBezTo>
                  <a:pt x="2814" y="15155"/>
                  <a:pt x="2753" y="15095"/>
                  <a:pt x="2820" y="15205"/>
                </a:cubicBezTo>
                <a:cubicBezTo>
                  <a:pt x="2803" y="15412"/>
                  <a:pt x="2871" y="15678"/>
                  <a:pt x="2822" y="15862"/>
                </a:cubicBezTo>
                <a:cubicBezTo>
                  <a:pt x="2785" y="16036"/>
                  <a:pt x="2804" y="16084"/>
                  <a:pt x="2806" y="16196"/>
                </a:cubicBezTo>
                <a:lnTo>
                  <a:pt x="2835" y="16536"/>
                </a:lnTo>
                <a:cubicBezTo>
                  <a:pt x="2845" y="16556"/>
                  <a:pt x="2842" y="16579"/>
                  <a:pt x="2832" y="16595"/>
                </a:cubicBezTo>
                <a:lnTo>
                  <a:pt x="2829" y="16689"/>
                </a:lnTo>
                <a:lnTo>
                  <a:pt x="2842" y="16711"/>
                </a:lnTo>
                <a:cubicBezTo>
                  <a:pt x="2883" y="16822"/>
                  <a:pt x="2882" y="16962"/>
                  <a:pt x="2934" y="17065"/>
                </a:cubicBezTo>
                <a:cubicBezTo>
                  <a:pt x="2962" y="17160"/>
                  <a:pt x="2999" y="17237"/>
                  <a:pt x="3010" y="17281"/>
                </a:cubicBezTo>
                <a:cubicBezTo>
                  <a:pt x="3008" y="17297"/>
                  <a:pt x="3003" y="17314"/>
                  <a:pt x="2998" y="17330"/>
                </a:cubicBezTo>
                <a:lnTo>
                  <a:pt x="2997" y="17338"/>
                </a:lnTo>
                <a:lnTo>
                  <a:pt x="3000" y="17369"/>
                </a:lnTo>
                <a:lnTo>
                  <a:pt x="2985" y="17381"/>
                </a:lnTo>
                <a:lnTo>
                  <a:pt x="2978" y="17430"/>
                </a:lnTo>
                <a:cubicBezTo>
                  <a:pt x="2979" y="17448"/>
                  <a:pt x="2982" y="17465"/>
                  <a:pt x="2991" y="17484"/>
                </a:cubicBezTo>
                <a:cubicBezTo>
                  <a:pt x="3051" y="17539"/>
                  <a:pt x="2994" y="17672"/>
                  <a:pt x="3071" y="17739"/>
                </a:cubicBezTo>
                <a:cubicBezTo>
                  <a:pt x="3094" y="17766"/>
                  <a:pt x="3125" y="17867"/>
                  <a:pt x="3108" y="17895"/>
                </a:cubicBezTo>
                <a:cubicBezTo>
                  <a:pt x="3110" y="17918"/>
                  <a:pt x="3126" y="17938"/>
                  <a:pt x="3105" y="17958"/>
                </a:cubicBezTo>
                <a:cubicBezTo>
                  <a:pt x="3080" y="17986"/>
                  <a:pt x="3150" y="18039"/>
                  <a:pt x="3111" y="18044"/>
                </a:cubicBezTo>
                <a:cubicBezTo>
                  <a:pt x="3131" y="18139"/>
                  <a:pt x="3206" y="18444"/>
                  <a:pt x="3223" y="18528"/>
                </a:cubicBezTo>
                <a:cubicBezTo>
                  <a:pt x="3240" y="18611"/>
                  <a:pt x="3190" y="18479"/>
                  <a:pt x="3213" y="18544"/>
                </a:cubicBezTo>
                <a:cubicBezTo>
                  <a:pt x="3235" y="18609"/>
                  <a:pt x="3320" y="18768"/>
                  <a:pt x="3359" y="18918"/>
                </a:cubicBezTo>
                <a:cubicBezTo>
                  <a:pt x="3393" y="19051"/>
                  <a:pt x="3446" y="19377"/>
                  <a:pt x="3445" y="19441"/>
                </a:cubicBezTo>
                <a:cubicBezTo>
                  <a:pt x="3420" y="19489"/>
                  <a:pt x="3496" y="19659"/>
                  <a:pt x="3476" y="19705"/>
                </a:cubicBezTo>
                <a:cubicBezTo>
                  <a:pt x="3495" y="19825"/>
                  <a:pt x="3548" y="19989"/>
                  <a:pt x="3558" y="20164"/>
                </a:cubicBezTo>
                <a:cubicBezTo>
                  <a:pt x="3556" y="20276"/>
                  <a:pt x="3533" y="20405"/>
                  <a:pt x="3524" y="20586"/>
                </a:cubicBezTo>
                <a:cubicBezTo>
                  <a:pt x="3526" y="20803"/>
                  <a:pt x="3561" y="21297"/>
                  <a:pt x="3574" y="21466"/>
                </a:cubicBezTo>
                <a:lnTo>
                  <a:pt x="3598" y="21600"/>
                </a:lnTo>
                <a:lnTo>
                  <a:pt x="21582" y="21558"/>
                </a:lnTo>
                <a:lnTo>
                  <a:pt x="21582" y="0"/>
                </a:lnTo>
                <a:lnTo>
                  <a:pt x="93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16" name="Title 1"/>
          <p:cNvSpPr txBox="1">
            <a:spLocks noGrp="1"/>
          </p:cNvSpPr>
          <p:nvPr>
            <p:ph type="title"/>
          </p:nvPr>
        </p:nvSpPr>
        <p:spPr>
          <a:xfrm>
            <a:off x="-16" y="2521701"/>
            <a:ext cx="4131749" cy="3979500"/>
          </a:xfrm>
          <a:prstGeom prst="rect">
            <a:avLst/>
          </a:prstGeom>
        </p:spPr>
        <p:txBody>
          <a:bodyPr anchor="b"/>
          <a:lstStyle/>
          <a:p>
            <a:pPr>
              <a:defRPr sz="2800" i="1">
                <a:solidFill>
                  <a:srgbClr val="262626"/>
                </a:solidFill>
              </a:defRPr>
            </a:pPr>
            <a:r>
              <a:rPr dirty="0" err="1"/>
              <a:t>Dnes</a:t>
            </a:r>
            <a:r>
              <a:rPr dirty="0"/>
              <a:t> </a:t>
            </a:r>
            <a:r>
              <a:rPr dirty="0" err="1"/>
              <a:t>knihovny</a:t>
            </a:r>
            <a:r>
              <a:rPr dirty="0"/>
              <a:t> </a:t>
            </a:r>
            <a:r>
              <a:rPr dirty="0" err="1"/>
              <a:t>nabízejí</a:t>
            </a:r>
            <a:r>
              <a:rPr dirty="0"/>
              <a:t> </a:t>
            </a:r>
            <a:r>
              <a:rPr b="1" dirty="0" err="1"/>
              <a:t>bezpečné</a:t>
            </a:r>
            <a:r>
              <a:rPr b="1" dirty="0"/>
              <a:t>, </a:t>
            </a:r>
            <a:r>
              <a:rPr b="1" dirty="0" err="1"/>
              <a:t>klidné</a:t>
            </a:r>
            <a:r>
              <a:rPr b="1" dirty="0"/>
              <a:t> </a:t>
            </a:r>
            <a:r>
              <a:rPr b="1" dirty="0" smtClean="0"/>
              <a:t>a</a:t>
            </a:r>
            <a:r>
              <a:rPr lang="cs-CZ" dirty="0"/>
              <a:t> </a:t>
            </a:r>
            <a:r>
              <a:rPr b="1" dirty="0" err="1" smtClean="0"/>
              <a:t>nekomerční</a:t>
            </a:r>
            <a:r>
              <a:rPr b="1" dirty="0" smtClean="0"/>
              <a:t> </a:t>
            </a:r>
            <a:r>
              <a:rPr b="1" dirty="0" err="1"/>
              <a:t>prostředí</a:t>
            </a:r>
            <a:r>
              <a:rPr b="1" dirty="0"/>
              <a:t> </a:t>
            </a:r>
            <a:r>
              <a:rPr b="1" dirty="0" err="1"/>
              <a:t>dostupné</a:t>
            </a:r>
            <a:r>
              <a:rPr b="1" dirty="0"/>
              <a:t> </a:t>
            </a:r>
            <a:r>
              <a:rPr b="1" dirty="0" err="1"/>
              <a:t>všem</a:t>
            </a:r>
            <a:r>
              <a:rPr dirty="0"/>
              <a:t>, </a:t>
            </a:r>
            <a:r>
              <a:rPr dirty="0" err="1"/>
              <a:t>což</a:t>
            </a:r>
            <a:r>
              <a:rPr dirty="0"/>
              <a:t> </a:t>
            </a:r>
            <a:r>
              <a:rPr dirty="0" err="1"/>
              <a:t>přímo</a:t>
            </a:r>
            <a:r>
              <a:rPr dirty="0"/>
              <a:t> </a:t>
            </a:r>
            <a:r>
              <a:rPr dirty="0" err="1"/>
              <a:t>podporuje</a:t>
            </a:r>
            <a:r>
              <a:rPr dirty="0"/>
              <a:t> </a:t>
            </a:r>
            <a:r>
              <a:rPr dirty="0" err="1"/>
              <a:t>cíle</a:t>
            </a:r>
            <a:r>
              <a:rPr dirty="0"/>
              <a:t> </a:t>
            </a:r>
            <a:r>
              <a:rPr dirty="0" err="1"/>
              <a:t>udržitelného</a:t>
            </a:r>
            <a:r>
              <a:rPr dirty="0"/>
              <a:t> </a:t>
            </a:r>
            <a:r>
              <a:rPr dirty="0" err="1"/>
              <a:t>rozvoje</a:t>
            </a:r>
            <a:r>
              <a:rPr dirty="0"/>
              <a:t> (</a:t>
            </a:r>
            <a:r>
              <a:rPr dirty="0" err="1"/>
              <a:t>kvalitní</a:t>
            </a:r>
            <a:r>
              <a:rPr dirty="0"/>
              <a:t> </a:t>
            </a:r>
            <a:r>
              <a:rPr dirty="0" err="1"/>
              <a:t>vzdělání</a:t>
            </a:r>
            <a:r>
              <a:rPr dirty="0"/>
              <a:t>, </a:t>
            </a:r>
            <a:r>
              <a:rPr dirty="0" err="1"/>
              <a:t>snížení</a:t>
            </a:r>
            <a:r>
              <a:rPr dirty="0"/>
              <a:t> </a:t>
            </a:r>
            <a:r>
              <a:rPr dirty="0" err="1"/>
              <a:t>nerovností</a:t>
            </a:r>
            <a:r>
              <a:rPr dirty="0"/>
              <a:t>, </a:t>
            </a:r>
            <a:r>
              <a:rPr dirty="0" err="1"/>
              <a:t>udržitelná</a:t>
            </a:r>
            <a:r>
              <a:rPr dirty="0"/>
              <a:t> </a:t>
            </a:r>
            <a:r>
              <a:rPr dirty="0" err="1"/>
              <a:t>spotřeba</a:t>
            </a:r>
            <a:r>
              <a:rPr dirty="0"/>
              <a:t>).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F1C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21" name="Group 22"/>
          <p:cNvGrpSpPr/>
          <p:nvPr/>
        </p:nvGrpSpPr>
        <p:grpSpPr>
          <a:xfrm>
            <a:off x="0" y="0"/>
            <a:ext cx="7467600" cy="6858000"/>
            <a:chOff x="0" y="0"/>
            <a:chExt cx="7467600" cy="6858000"/>
          </a:xfrm>
        </p:grpSpPr>
        <p:sp>
          <p:nvSpPr>
            <p:cNvPr id="119" name="Rectangle 23"/>
            <p:cNvSpPr/>
            <p:nvPr/>
          </p:nvSpPr>
          <p:spPr>
            <a:xfrm>
              <a:off x="0" y="0"/>
              <a:ext cx="74676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0" name="Rectangle 24"/>
            <p:cNvSpPr/>
            <p:nvPr/>
          </p:nvSpPr>
          <p:spPr>
            <a:xfrm>
              <a:off x="0" y="0"/>
              <a:ext cx="7467600" cy="6858000"/>
            </a:xfrm>
            <a:prstGeom prst="rect">
              <a:avLst/>
            </a:prstGeom>
            <a:solidFill>
              <a:srgbClr val="D9F2D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22" name="Freeform: Shape 26"/>
          <p:cNvSpPr/>
          <p:nvPr/>
        </p:nvSpPr>
        <p:spPr>
          <a:xfrm>
            <a:off x="-1" y="0"/>
            <a:ext cx="736970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1083" y="21141"/>
                </a:moveTo>
                <a:lnTo>
                  <a:pt x="1074" y="21151"/>
                </a:lnTo>
                <a:cubicBezTo>
                  <a:pt x="1078" y="21150"/>
                  <a:pt x="1082" y="21148"/>
                  <a:pt x="1089" y="21146"/>
                </a:cubicBezTo>
                <a:lnTo>
                  <a:pt x="1083" y="21141"/>
                </a:lnTo>
                <a:close/>
                <a:moveTo>
                  <a:pt x="2987" y="19890"/>
                </a:moveTo>
                <a:cubicBezTo>
                  <a:pt x="2483" y="20419"/>
                  <a:pt x="1864" y="20784"/>
                  <a:pt x="1292" y="21074"/>
                </a:cubicBezTo>
                <a:cubicBezTo>
                  <a:pt x="1960" y="20829"/>
                  <a:pt x="2777" y="20455"/>
                  <a:pt x="2987" y="19890"/>
                </a:cubicBezTo>
                <a:close/>
                <a:moveTo>
                  <a:pt x="2906" y="19838"/>
                </a:moveTo>
                <a:cubicBezTo>
                  <a:pt x="2273" y="20146"/>
                  <a:pt x="1686" y="20497"/>
                  <a:pt x="1199" y="21013"/>
                </a:cubicBezTo>
                <a:cubicBezTo>
                  <a:pt x="1769" y="20727"/>
                  <a:pt x="2396" y="20364"/>
                  <a:pt x="2906" y="19838"/>
                </a:cubicBezTo>
                <a:close/>
                <a:moveTo>
                  <a:pt x="303" y="17952"/>
                </a:moveTo>
                <a:cubicBezTo>
                  <a:pt x="391" y="18036"/>
                  <a:pt x="515" y="18151"/>
                  <a:pt x="685" y="18297"/>
                </a:cubicBezTo>
                <a:cubicBezTo>
                  <a:pt x="1145" y="18694"/>
                  <a:pt x="1912" y="19357"/>
                  <a:pt x="2589" y="19467"/>
                </a:cubicBezTo>
                <a:cubicBezTo>
                  <a:pt x="2159" y="19317"/>
                  <a:pt x="1788" y="19025"/>
                  <a:pt x="1428" y="18741"/>
                </a:cubicBezTo>
                <a:cubicBezTo>
                  <a:pt x="1300" y="18639"/>
                  <a:pt x="1168" y="18536"/>
                  <a:pt x="1037" y="18441"/>
                </a:cubicBezTo>
                <a:cubicBezTo>
                  <a:pt x="886" y="18330"/>
                  <a:pt x="727" y="18228"/>
                  <a:pt x="573" y="18126"/>
                </a:cubicBezTo>
                <a:lnTo>
                  <a:pt x="303" y="17952"/>
                </a:lnTo>
                <a:close/>
                <a:moveTo>
                  <a:pt x="16232" y="17773"/>
                </a:moveTo>
                <a:cubicBezTo>
                  <a:pt x="16246" y="17827"/>
                  <a:pt x="16262" y="17882"/>
                  <a:pt x="16279" y="17935"/>
                </a:cubicBezTo>
                <a:cubicBezTo>
                  <a:pt x="16500" y="18612"/>
                  <a:pt x="16794" y="19270"/>
                  <a:pt x="17078" y="19908"/>
                </a:cubicBezTo>
                <a:cubicBezTo>
                  <a:pt x="17196" y="20171"/>
                  <a:pt x="17313" y="20437"/>
                  <a:pt x="17427" y="20708"/>
                </a:cubicBezTo>
                <a:cubicBezTo>
                  <a:pt x="17273" y="19929"/>
                  <a:pt x="16975" y="18011"/>
                  <a:pt x="16232" y="17773"/>
                </a:cubicBezTo>
                <a:close/>
                <a:moveTo>
                  <a:pt x="150" y="17738"/>
                </a:moveTo>
                <a:lnTo>
                  <a:pt x="620" y="18043"/>
                </a:lnTo>
                <a:cubicBezTo>
                  <a:pt x="775" y="18144"/>
                  <a:pt x="935" y="18249"/>
                  <a:pt x="1089" y="18359"/>
                </a:cubicBezTo>
                <a:cubicBezTo>
                  <a:pt x="1224" y="18456"/>
                  <a:pt x="1354" y="18561"/>
                  <a:pt x="1482" y="18662"/>
                </a:cubicBezTo>
                <a:cubicBezTo>
                  <a:pt x="1841" y="18944"/>
                  <a:pt x="2212" y="19237"/>
                  <a:pt x="2635" y="19380"/>
                </a:cubicBezTo>
                <a:cubicBezTo>
                  <a:pt x="2721" y="19408"/>
                  <a:pt x="2807" y="19430"/>
                  <a:pt x="2895" y="19446"/>
                </a:cubicBezTo>
                <a:cubicBezTo>
                  <a:pt x="2764" y="19327"/>
                  <a:pt x="2626" y="19213"/>
                  <a:pt x="2479" y="19109"/>
                </a:cubicBezTo>
                <a:cubicBezTo>
                  <a:pt x="2110" y="18845"/>
                  <a:pt x="1700" y="18632"/>
                  <a:pt x="1313" y="18398"/>
                </a:cubicBezTo>
                <a:cubicBezTo>
                  <a:pt x="1001" y="18208"/>
                  <a:pt x="265" y="17733"/>
                  <a:pt x="150" y="17738"/>
                </a:cubicBezTo>
                <a:close/>
                <a:moveTo>
                  <a:pt x="7638" y="17735"/>
                </a:moveTo>
                <a:cubicBezTo>
                  <a:pt x="7279" y="18749"/>
                  <a:pt x="7474" y="19860"/>
                  <a:pt x="7752" y="20914"/>
                </a:cubicBezTo>
                <a:cubicBezTo>
                  <a:pt x="7634" y="19909"/>
                  <a:pt x="7521" y="18806"/>
                  <a:pt x="7638" y="17735"/>
                </a:cubicBezTo>
                <a:close/>
                <a:moveTo>
                  <a:pt x="10672" y="17554"/>
                </a:moveTo>
                <a:cubicBezTo>
                  <a:pt x="10664" y="17560"/>
                  <a:pt x="10653" y="17567"/>
                  <a:pt x="10645" y="17573"/>
                </a:cubicBezTo>
                <a:cubicBezTo>
                  <a:pt x="10283" y="17873"/>
                  <a:pt x="10086" y="18304"/>
                  <a:pt x="9911" y="18749"/>
                </a:cubicBezTo>
                <a:cubicBezTo>
                  <a:pt x="9631" y="19463"/>
                  <a:pt x="9468" y="20219"/>
                  <a:pt x="9353" y="20985"/>
                </a:cubicBezTo>
                <a:cubicBezTo>
                  <a:pt x="9485" y="20363"/>
                  <a:pt x="9659" y="19751"/>
                  <a:pt x="9875" y="19155"/>
                </a:cubicBezTo>
                <a:cubicBezTo>
                  <a:pt x="10122" y="18473"/>
                  <a:pt x="10375" y="17965"/>
                  <a:pt x="10672" y="17554"/>
                </a:cubicBezTo>
                <a:close/>
                <a:moveTo>
                  <a:pt x="7767" y="17419"/>
                </a:moveTo>
                <a:cubicBezTo>
                  <a:pt x="7767" y="17422"/>
                  <a:pt x="7767" y="17422"/>
                  <a:pt x="7766" y="17424"/>
                </a:cubicBezTo>
                <a:cubicBezTo>
                  <a:pt x="7603" y="18472"/>
                  <a:pt x="7691" y="19567"/>
                  <a:pt x="7806" y="20583"/>
                </a:cubicBezTo>
                <a:cubicBezTo>
                  <a:pt x="7807" y="20161"/>
                  <a:pt x="7809" y="19738"/>
                  <a:pt x="7810" y="19316"/>
                </a:cubicBezTo>
                <a:cubicBezTo>
                  <a:pt x="7813" y="18726"/>
                  <a:pt x="7797" y="18090"/>
                  <a:pt x="7767" y="17419"/>
                </a:cubicBezTo>
                <a:close/>
                <a:moveTo>
                  <a:pt x="7854" y="17257"/>
                </a:moveTo>
                <a:cubicBezTo>
                  <a:pt x="7852" y="17259"/>
                  <a:pt x="7851" y="17260"/>
                  <a:pt x="7850" y="17265"/>
                </a:cubicBezTo>
                <a:cubicBezTo>
                  <a:pt x="7887" y="17992"/>
                  <a:pt x="7904" y="18684"/>
                  <a:pt x="7902" y="19319"/>
                </a:cubicBezTo>
                <a:lnTo>
                  <a:pt x="7899" y="20129"/>
                </a:lnTo>
                <a:cubicBezTo>
                  <a:pt x="7948" y="19834"/>
                  <a:pt x="7993" y="19537"/>
                  <a:pt x="8028" y="19239"/>
                </a:cubicBezTo>
                <a:cubicBezTo>
                  <a:pt x="8109" y="18540"/>
                  <a:pt x="8020" y="17913"/>
                  <a:pt x="7854" y="17257"/>
                </a:cubicBezTo>
                <a:close/>
                <a:moveTo>
                  <a:pt x="3318" y="17222"/>
                </a:moveTo>
                <a:cubicBezTo>
                  <a:pt x="3848" y="17308"/>
                  <a:pt x="4380" y="17363"/>
                  <a:pt x="4920" y="17376"/>
                </a:cubicBezTo>
                <a:cubicBezTo>
                  <a:pt x="5386" y="17387"/>
                  <a:pt x="5811" y="17292"/>
                  <a:pt x="6237" y="17242"/>
                </a:cubicBezTo>
                <a:cubicBezTo>
                  <a:pt x="5943" y="17221"/>
                  <a:pt x="5642" y="17238"/>
                  <a:pt x="5349" y="17255"/>
                </a:cubicBezTo>
                <a:lnTo>
                  <a:pt x="5092" y="17270"/>
                </a:lnTo>
                <a:cubicBezTo>
                  <a:pt x="4502" y="17300"/>
                  <a:pt x="3905" y="17283"/>
                  <a:pt x="3318" y="17222"/>
                </a:cubicBezTo>
                <a:close/>
                <a:moveTo>
                  <a:pt x="4267" y="16918"/>
                </a:moveTo>
                <a:cubicBezTo>
                  <a:pt x="4059" y="16925"/>
                  <a:pt x="3851" y="16940"/>
                  <a:pt x="3646" y="16963"/>
                </a:cubicBezTo>
                <a:cubicBezTo>
                  <a:pt x="3374" y="16993"/>
                  <a:pt x="3107" y="17035"/>
                  <a:pt x="2854" y="17086"/>
                </a:cubicBezTo>
                <a:cubicBezTo>
                  <a:pt x="2981" y="17088"/>
                  <a:pt x="3110" y="17100"/>
                  <a:pt x="3234" y="17114"/>
                </a:cubicBezTo>
                <a:lnTo>
                  <a:pt x="3292" y="17120"/>
                </a:lnTo>
                <a:cubicBezTo>
                  <a:pt x="3887" y="17183"/>
                  <a:pt x="4493" y="17201"/>
                  <a:pt x="5090" y="17172"/>
                </a:cubicBezTo>
                <a:lnTo>
                  <a:pt x="5346" y="17158"/>
                </a:lnTo>
                <a:cubicBezTo>
                  <a:pt x="5583" y="17145"/>
                  <a:pt x="5825" y="17132"/>
                  <a:pt x="6066" y="17139"/>
                </a:cubicBezTo>
                <a:cubicBezTo>
                  <a:pt x="5519" y="16956"/>
                  <a:pt x="4891" y="16898"/>
                  <a:pt x="4267" y="16918"/>
                </a:cubicBezTo>
                <a:close/>
                <a:moveTo>
                  <a:pt x="14616" y="16430"/>
                </a:moveTo>
                <a:cubicBezTo>
                  <a:pt x="14401" y="16617"/>
                  <a:pt x="14191" y="16815"/>
                  <a:pt x="13999" y="17027"/>
                </a:cubicBezTo>
                <a:cubicBezTo>
                  <a:pt x="13941" y="17091"/>
                  <a:pt x="13882" y="17157"/>
                  <a:pt x="13826" y="17222"/>
                </a:cubicBezTo>
                <a:cubicBezTo>
                  <a:pt x="13718" y="17344"/>
                  <a:pt x="13608" y="17469"/>
                  <a:pt x="13493" y="17586"/>
                </a:cubicBezTo>
                <a:cubicBezTo>
                  <a:pt x="13455" y="17624"/>
                  <a:pt x="13416" y="17659"/>
                  <a:pt x="13377" y="17696"/>
                </a:cubicBezTo>
                <a:cubicBezTo>
                  <a:pt x="13809" y="17358"/>
                  <a:pt x="14383" y="16934"/>
                  <a:pt x="14616" y="16430"/>
                </a:cubicBezTo>
                <a:close/>
                <a:moveTo>
                  <a:pt x="14587" y="16327"/>
                </a:moveTo>
                <a:cubicBezTo>
                  <a:pt x="13913" y="16491"/>
                  <a:pt x="13513" y="17104"/>
                  <a:pt x="13079" y="17686"/>
                </a:cubicBezTo>
                <a:cubicBezTo>
                  <a:pt x="12977" y="17822"/>
                  <a:pt x="12875" y="17954"/>
                  <a:pt x="12770" y="18088"/>
                </a:cubicBezTo>
                <a:lnTo>
                  <a:pt x="12823" y="18044"/>
                </a:lnTo>
                <a:cubicBezTo>
                  <a:pt x="13027" y="17877"/>
                  <a:pt x="13238" y="17705"/>
                  <a:pt x="13427" y="17515"/>
                </a:cubicBezTo>
                <a:cubicBezTo>
                  <a:pt x="13542" y="17400"/>
                  <a:pt x="13650" y="17277"/>
                  <a:pt x="13756" y="17156"/>
                </a:cubicBezTo>
                <a:cubicBezTo>
                  <a:pt x="13815" y="17091"/>
                  <a:pt x="13872" y="17025"/>
                  <a:pt x="13931" y="16960"/>
                </a:cubicBezTo>
                <a:cubicBezTo>
                  <a:pt x="14135" y="16734"/>
                  <a:pt x="14358" y="16523"/>
                  <a:pt x="14587" y="16327"/>
                </a:cubicBezTo>
                <a:close/>
                <a:moveTo>
                  <a:pt x="5577" y="15889"/>
                </a:moveTo>
                <a:cubicBezTo>
                  <a:pt x="5570" y="15903"/>
                  <a:pt x="5606" y="15954"/>
                  <a:pt x="5676" y="16044"/>
                </a:cubicBezTo>
                <a:cubicBezTo>
                  <a:pt x="5922" y="16368"/>
                  <a:pt x="6177" y="16685"/>
                  <a:pt x="6434" y="16997"/>
                </a:cubicBezTo>
                <a:cubicBezTo>
                  <a:pt x="6435" y="16721"/>
                  <a:pt x="6317" y="16474"/>
                  <a:pt x="6121" y="16271"/>
                </a:cubicBezTo>
                <a:cubicBezTo>
                  <a:pt x="6020" y="16166"/>
                  <a:pt x="5865" y="16037"/>
                  <a:pt x="5738" y="15962"/>
                </a:cubicBezTo>
                <a:cubicBezTo>
                  <a:pt x="5635" y="15900"/>
                  <a:pt x="5584" y="15876"/>
                  <a:pt x="5577" y="15889"/>
                </a:cubicBezTo>
                <a:close/>
                <a:moveTo>
                  <a:pt x="5800" y="15022"/>
                </a:moveTo>
                <a:cubicBezTo>
                  <a:pt x="6596" y="15580"/>
                  <a:pt x="7493" y="15895"/>
                  <a:pt x="8445" y="15951"/>
                </a:cubicBezTo>
                <a:cubicBezTo>
                  <a:pt x="8360" y="15923"/>
                  <a:pt x="8270" y="15899"/>
                  <a:pt x="8184" y="15873"/>
                </a:cubicBezTo>
                <a:lnTo>
                  <a:pt x="8117" y="15854"/>
                </a:lnTo>
                <a:cubicBezTo>
                  <a:pt x="7327" y="15631"/>
                  <a:pt x="6552" y="15323"/>
                  <a:pt x="5800" y="15022"/>
                </a:cubicBezTo>
                <a:close/>
                <a:moveTo>
                  <a:pt x="5648" y="14854"/>
                </a:moveTo>
                <a:cubicBezTo>
                  <a:pt x="5680" y="14869"/>
                  <a:pt x="5712" y="14881"/>
                  <a:pt x="5742" y="14894"/>
                </a:cubicBezTo>
                <a:cubicBezTo>
                  <a:pt x="6519" y="15205"/>
                  <a:pt x="7323" y="15529"/>
                  <a:pt x="8139" y="15761"/>
                </a:cubicBezTo>
                <a:lnTo>
                  <a:pt x="8207" y="15780"/>
                </a:lnTo>
                <a:lnTo>
                  <a:pt x="8437" y="15848"/>
                </a:lnTo>
                <a:cubicBezTo>
                  <a:pt x="8421" y="15839"/>
                  <a:pt x="8405" y="15830"/>
                  <a:pt x="8387" y="15820"/>
                </a:cubicBezTo>
                <a:cubicBezTo>
                  <a:pt x="8340" y="15793"/>
                  <a:pt x="8292" y="15769"/>
                  <a:pt x="8244" y="15743"/>
                </a:cubicBezTo>
                <a:cubicBezTo>
                  <a:pt x="8085" y="15662"/>
                  <a:pt x="7917" y="15594"/>
                  <a:pt x="7754" y="15531"/>
                </a:cubicBezTo>
                <a:cubicBezTo>
                  <a:pt x="7142" y="15287"/>
                  <a:pt x="6509" y="15037"/>
                  <a:pt x="5858" y="14899"/>
                </a:cubicBezTo>
                <a:lnTo>
                  <a:pt x="5800" y="14887"/>
                </a:lnTo>
                <a:lnTo>
                  <a:pt x="5648" y="14854"/>
                </a:lnTo>
                <a:close/>
                <a:moveTo>
                  <a:pt x="5852" y="14797"/>
                </a:moveTo>
                <a:lnTo>
                  <a:pt x="5876" y="14802"/>
                </a:lnTo>
                <a:cubicBezTo>
                  <a:pt x="6534" y="14941"/>
                  <a:pt x="7171" y="15192"/>
                  <a:pt x="7786" y="15438"/>
                </a:cubicBezTo>
                <a:cubicBezTo>
                  <a:pt x="7951" y="15503"/>
                  <a:pt x="8121" y="15571"/>
                  <a:pt x="8283" y="15655"/>
                </a:cubicBezTo>
                <a:cubicBezTo>
                  <a:pt x="8331" y="15680"/>
                  <a:pt x="8380" y="15706"/>
                  <a:pt x="8428" y="15734"/>
                </a:cubicBezTo>
                <a:cubicBezTo>
                  <a:pt x="8585" y="15819"/>
                  <a:pt x="8747" y="15906"/>
                  <a:pt x="8915" y="15936"/>
                </a:cubicBezTo>
                <a:cubicBezTo>
                  <a:pt x="8145" y="15033"/>
                  <a:pt x="6965" y="14821"/>
                  <a:pt x="5852" y="14797"/>
                </a:cubicBezTo>
                <a:close/>
                <a:moveTo>
                  <a:pt x="6755" y="13290"/>
                </a:moveTo>
                <a:cubicBezTo>
                  <a:pt x="7710" y="13788"/>
                  <a:pt x="8825" y="14286"/>
                  <a:pt x="9848" y="14266"/>
                </a:cubicBezTo>
                <a:cubicBezTo>
                  <a:pt x="9987" y="14263"/>
                  <a:pt x="10113" y="14229"/>
                  <a:pt x="10234" y="14205"/>
                </a:cubicBezTo>
                <a:cubicBezTo>
                  <a:pt x="10106" y="14186"/>
                  <a:pt x="9979" y="14159"/>
                  <a:pt x="9858" y="14111"/>
                </a:cubicBezTo>
                <a:cubicBezTo>
                  <a:pt x="9714" y="14056"/>
                  <a:pt x="9581" y="13975"/>
                  <a:pt x="9452" y="13896"/>
                </a:cubicBezTo>
                <a:cubicBezTo>
                  <a:pt x="9362" y="13839"/>
                  <a:pt x="9267" y="13782"/>
                  <a:pt x="9171" y="13735"/>
                </a:cubicBezTo>
                <a:cubicBezTo>
                  <a:pt x="8880" y="13593"/>
                  <a:pt x="8559" y="13539"/>
                  <a:pt x="8247" y="13490"/>
                </a:cubicBezTo>
                <a:cubicBezTo>
                  <a:pt x="7760" y="13409"/>
                  <a:pt x="7255" y="13328"/>
                  <a:pt x="6755" y="13290"/>
                </a:cubicBezTo>
                <a:close/>
                <a:moveTo>
                  <a:pt x="7698" y="13249"/>
                </a:moveTo>
                <a:cubicBezTo>
                  <a:pt x="7565" y="13246"/>
                  <a:pt x="7432" y="13246"/>
                  <a:pt x="7298" y="13250"/>
                </a:cubicBezTo>
                <a:cubicBezTo>
                  <a:pt x="7623" y="13291"/>
                  <a:pt x="7946" y="13343"/>
                  <a:pt x="8263" y="13395"/>
                </a:cubicBezTo>
                <a:cubicBezTo>
                  <a:pt x="8580" y="13447"/>
                  <a:pt x="8910" y="13501"/>
                  <a:pt x="9210" y="13646"/>
                </a:cubicBezTo>
                <a:cubicBezTo>
                  <a:pt x="9310" y="13695"/>
                  <a:pt x="9406" y="13754"/>
                  <a:pt x="9498" y="13811"/>
                </a:cubicBezTo>
                <a:cubicBezTo>
                  <a:pt x="9624" y="13888"/>
                  <a:pt x="9753" y="13968"/>
                  <a:pt x="9888" y="14021"/>
                </a:cubicBezTo>
                <a:cubicBezTo>
                  <a:pt x="10011" y="14067"/>
                  <a:pt x="10141" y="14093"/>
                  <a:pt x="10271" y="14113"/>
                </a:cubicBezTo>
                <a:cubicBezTo>
                  <a:pt x="9507" y="13481"/>
                  <a:pt x="8624" y="13270"/>
                  <a:pt x="7698" y="13249"/>
                </a:cubicBezTo>
                <a:close/>
                <a:moveTo>
                  <a:pt x="3839" y="12420"/>
                </a:moveTo>
                <a:cubicBezTo>
                  <a:pt x="3310" y="12798"/>
                  <a:pt x="2862" y="13267"/>
                  <a:pt x="2505" y="13856"/>
                </a:cubicBezTo>
                <a:cubicBezTo>
                  <a:pt x="2384" y="14054"/>
                  <a:pt x="2278" y="14263"/>
                  <a:pt x="2176" y="14471"/>
                </a:cubicBezTo>
                <a:cubicBezTo>
                  <a:pt x="2255" y="14360"/>
                  <a:pt x="2331" y="14244"/>
                  <a:pt x="2405" y="14129"/>
                </a:cubicBezTo>
                <a:cubicBezTo>
                  <a:pt x="2460" y="14041"/>
                  <a:pt x="2515" y="13955"/>
                  <a:pt x="2574" y="13870"/>
                </a:cubicBezTo>
                <a:cubicBezTo>
                  <a:pt x="2884" y="13415"/>
                  <a:pt x="3266" y="13016"/>
                  <a:pt x="3635" y="12631"/>
                </a:cubicBezTo>
                <a:lnTo>
                  <a:pt x="3839" y="12420"/>
                </a:lnTo>
                <a:close/>
                <a:moveTo>
                  <a:pt x="4170" y="12203"/>
                </a:moveTo>
                <a:lnTo>
                  <a:pt x="3694" y="12699"/>
                </a:lnTo>
                <a:cubicBezTo>
                  <a:pt x="3327" y="13081"/>
                  <a:pt x="2948" y="13477"/>
                  <a:pt x="2643" y="13925"/>
                </a:cubicBezTo>
                <a:cubicBezTo>
                  <a:pt x="2585" y="14009"/>
                  <a:pt x="2531" y="14096"/>
                  <a:pt x="2476" y="14181"/>
                </a:cubicBezTo>
                <a:cubicBezTo>
                  <a:pt x="2337" y="14399"/>
                  <a:pt x="2191" y="14624"/>
                  <a:pt x="2010" y="14813"/>
                </a:cubicBezTo>
                <a:cubicBezTo>
                  <a:pt x="2007" y="14816"/>
                  <a:pt x="2007" y="14819"/>
                  <a:pt x="2005" y="14824"/>
                </a:cubicBezTo>
                <a:cubicBezTo>
                  <a:pt x="2801" y="14017"/>
                  <a:pt x="3561" y="13182"/>
                  <a:pt x="4170" y="12203"/>
                </a:cubicBezTo>
                <a:close/>
                <a:moveTo>
                  <a:pt x="9718" y="12196"/>
                </a:moveTo>
                <a:lnTo>
                  <a:pt x="10393" y="13720"/>
                </a:lnTo>
                <a:cubicBezTo>
                  <a:pt x="10288" y="13283"/>
                  <a:pt x="10082" y="12870"/>
                  <a:pt x="9859" y="12451"/>
                </a:cubicBezTo>
                <a:lnTo>
                  <a:pt x="9718" y="12196"/>
                </a:lnTo>
                <a:close/>
                <a:moveTo>
                  <a:pt x="9644" y="11866"/>
                </a:moveTo>
                <a:cubicBezTo>
                  <a:pt x="9742" y="12045"/>
                  <a:pt x="9842" y="12223"/>
                  <a:pt x="9936" y="12401"/>
                </a:cubicBezTo>
                <a:cubicBezTo>
                  <a:pt x="10168" y="12836"/>
                  <a:pt x="10383" y="13270"/>
                  <a:pt x="10487" y="13729"/>
                </a:cubicBezTo>
                <a:cubicBezTo>
                  <a:pt x="10506" y="13319"/>
                  <a:pt x="10394" y="12951"/>
                  <a:pt x="10160" y="12561"/>
                </a:cubicBezTo>
                <a:cubicBezTo>
                  <a:pt x="10022" y="12331"/>
                  <a:pt x="9878" y="12126"/>
                  <a:pt x="9701" y="11928"/>
                </a:cubicBezTo>
                <a:cubicBezTo>
                  <a:pt x="9680" y="11904"/>
                  <a:pt x="9663" y="11884"/>
                  <a:pt x="9644" y="11866"/>
                </a:cubicBezTo>
                <a:close/>
                <a:moveTo>
                  <a:pt x="4794" y="11683"/>
                </a:moveTo>
                <a:lnTo>
                  <a:pt x="4790" y="11752"/>
                </a:lnTo>
                <a:cubicBezTo>
                  <a:pt x="4790" y="11752"/>
                  <a:pt x="4792" y="11706"/>
                  <a:pt x="4794" y="11683"/>
                </a:cubicBezTo>
                <a:close/>
                <a:moveTo>
                  <a:pt x="4426" y="11605"/>
                </a:moveTo>
                <a:cubicBezTo>
                  <a:pt x="4074" y="11746"/>
                  <a:pt x="3713" y="11864"/>
                  <a:pt x="3360" y="11975"/>
                </a:cubicBezTo>
                <a:cubicBezTo>
                  <a:pt x="2924" y="12113"/>
                  <a:pt x="2472" y="12255"/>
                  <a:pt x="2048" y="12448"/>
                </a:cubicBezTo>
                <a:cubicBezTo>
                  <a:pt x="1348" y="12766"/>
                  <a:pt x="712" y="13218"/>
                  <a:pt x="100" y="13693"/>
                </a:cubicBezTo>
                <a:cubicBezTo>
                  <a:pt x="574" y="13382"/>
                  <a:pt x="1049" y="13073"/>
                  <a:pt x="1545" y="12803"/>
                </a:cubicBezTo>
                <a:cubicBezTo>
                  <a:pt x="2456" y="12310"/>
                  <a:pt x="3552" y="12167"/>
                  <a:pt x="4426" y="11605"/>
                </a:cubicBezTo>
                <a:close/>
                <a:moveTo>
                  <a:pt x="3848" y="11512"/>
                </a:moveTo>
                <a:cubicBezTo>
                  <a:pt x="3656" y="11510"/>
                  <a:pt x="3458" y="11516"/>
                  <a:pt x="3251" y="11556"/>
                </a:cubicBezTo>
                <a:cubicBezTo>
                  <a:pt x="2021" y="11792"/>
                  <a:pt x="981" y="12701"/>
                  <a:pt x="24" y="13639"/>
                </a:cubicBezTo>
                <a:cubicBezTo>
                  <a:pt x="647" y="13155"/>
                  <a:pt x="1298" y="12689"/>
                  <a:pt x="2015" y="12364"/>
                </a:cubicBezTo>
                <a:cubicBezTo>
                  <a:pt x="2443" y="12171"/>
                  <a:pt x="2898" y="12027"/>
                  <a:pt x="3336" y="11888"/>
                </a:cubicBezTo>
                <a:cubicBezTo>
                  <a:pt x="3692" y="11775"/>
                  <a:pt x="4057" y="11658"/>
                  <a:pt x="4412" y="11513"/>
                </a:cubicBezTo>
                <a:cubicBezTo>
                  <a:pt x="4226" y="11524"/>
                  <a:pt x="4040" y="11515"/>
                  <a:pt x="3848" y="11512"/>
                </a:cubicBezTo>
                <a:close/>
                <a:moveTo>
                  <a:pt x="10710" y="11499"/>
                </a:moveTo>
                <a:cubicBezTo>
                  <a:pt x="11042" y="11859"/>
                  <a:pt x="11350" y="12234"/>
                  <a:pt x="11691" y="12572"/>
                </a:cubicBezTo>
                <a:cubicBezTo>
                  <a:pt x="12033" y="12910"/>
                  <a:pt x="12408" y="13210"/>
                  <a:pt x="12875" y="13421"/>
                </a:cubicBezTo>
                <a:cubicBezTo>
                  <a:pt x="13142" y="13542"/>
                  <a:pt x="13397" y="13645"/>
                  <a:pt x="13620" y="13777"/>
                </a:cubicBezTo>
                <a:cubicBezTo>
                  <a:pt x="13382" y="13549"/>
                  <a:pt x="13110" y="13361"/>
                  <a:pt x="12844" y="13179"/>
                </a:cubicBezTo>
                <a:cubicBezTo>
                  <a:pt x="12630" y="13031"/>
                  <a:pt x="12409" y="12880"/>
                  <a:pt x="12206" y="12709"/>
                </a:cubicBezTo>
                <a:cubicBezTo>
                  <a:pt x="12107" y="12626"/>
                  <a:pt x="12013" y="12537"/>
                  <a:pt x="11921" y="12452"/>
                </a:cubicBezTo>
                <a:cubicBezTo>
                  <a:pt x="11837" y="12375"/>
                  <a:pt x="11752" y="12296"/>
                  <a:pt x="11666" y="12222"/>
                </a:cubicBezTo>
                <a:cubicBezTo>
                  <a:pt x="11496" y="12075"/>
                  <a:pt x="11312" y="11941"/>
                  <a:pt x="11135" y="11811"/>
                </a:cubicBezTo>
                <a:lnTo>
                  <a:pt x="10710" y="11499"/>
                </a:lnTo>
                <a:close/>
                <a:moveTo>
                  <a:pt x="10755" y="11410"/>
                </a:moveTo>
                <a:lnTo>
                  <a:pt x="11185" y="11728"/>
                </a:lnTo>
                <a:cubicBezTo>
                  <a:pt x="11364" y="11859"/>
                  <a:pt x="11549" y="11995"/>
                  <a:pt x="11722" y="12145"/>
                </a:cubicBezTo>
                <a:cubicBezTo>
                  <a:pt x="11810" y="12220"/>
                  <a:pt x="11894" y="12299"/>
                  <a:pt x="11979" y="12377"/>
                </a:cubicBezTo>
                <a:cubicBezTo>
                  <a:pt x="12071" y="12463"/>
                  <a:pt x="12166" y="12551"/>
                  <a:pt x="12262" y="12632"/>
                </a:cubicBezTo>
                <a:cubicBezTo>
                  <a:pt x="12460" y="12801"/>
                  <a:pt x="12680" y="12951"/>
                  <a:pt x="12892" y="13096"/>
                </a:cubicBezTo>
                <a:cubicBezTo>
                  <a:pt x="13179" y="13294"/>
                  <a:pt x="13473" y="13495"/>
                  <a:pt x="13727" y="13747"/>
                </a:cubicBezTo>
                <a:lnTo>
                  <a:pt x="13744" y="13764"/>
                </a:lnTo>
                <a:cubicBezTo>
                  <a:pt x="13532" y="13020"/>
                  <a:pt x="12678" y="12523"/>
                  <a:pt x="12120" y="12153"/>
                </a:cubicBezTo>
                <a:cubicBezTo>
                  <a:pt x="11677" y="11858"/>
                  <a:pt x="11226" y="11613"/>
                  <a:pt x="10755" y="11410"/>
                </a:cubicBezTo>
                <a:close/>
                <a:moveTo>
                  <a:pt x="13011" y="10862"/>
                </a:moveTo>
                <a:cubicBezTo>
                  <a:pt x="13188" y="11340"/>
                  <a:pt x="13963" y="12044"/>
                  <a:pt x="14231" y="12332"/>
                </a:cubicBezTo>
                <a:cubicBezTo>
                  <a:pt x="14420" y="12535"/>
                  <a:pt x="14615" y="12748"/>
                  <a:pt x="14824" y="12941"/>
                </a:cubicBezTo>
                <a:cubicBezTo>
                  <a:pt x="15033" y="13135"/>
                  <a:pt x="15256" y="13307"/>
                  <a:pt x="15501" y="13429"/>
                </a:cubicBezTo>
                <a:cubicBezTo>
                  <a:pt x="15020" y="13017"/>
                  <a:pt x="14589" y="12535"/>
                  <a:pt x="14168" y="12066"/>
                </a:cubicBezTo>
                <a:cubicBezTo>
                  <a:pt x="13800" y="11656"/>
                  <a:pt x="13420" y="11237"/>
                  <a:pt x="13011" y="10862"/>
                </a:cubicBezTo>
                <a:close/>
                <a:moveTo>
                  <a:pt x="13015" y="10708"/>
                </a:moveTo>
                <a:cubicBezTo>
                  <a:pt x="13001" y="10703"/>
                  <a:pt x="12991" y="10704"/>
                  <a:pt x="12985" y="10712"/>
                </a:cubicBezTo>
                <a:cubicBezTo>
                  <a:pt x="13110" y="10822"/>
                  <a:pt x="13234" y="10937"/>
                  <a:pt x="13353" y="11055"/>
                </a:cubicBezTo>
                <a:cubicBezTo>
                  <a:pt x="13660" y="11359"/>
                  <a:pt x="13949" y="11682"/>
                  <a:pt x="14232" y="11997"/>
                </a:cubicBezTo>
                <a:cubicBezTo>
                  <a:pt x="14475" y="12268"/>
                  <a:pt x="14722" y="12542"/>
                  <a:pt x="14979" y="12806"/>
                </a:cubicBezTo>
                <a:cubicBezTo>
                  <a:pt x="15237" y="13069"/>
                  <a:pt x="15505" y="13320"/>
                  <a:pt x="15791" y="13544"/>
                </a:cubicBezTo>
                <a:cubicBezTo>
                  <a:pt x="15826" y="13554"/>
                  <a:pt x="15862" y="13564"/>
                  <a:pt x="15898" y="13572"/>
                </a:cubicBezTo>
                <a:cubicBezTo>
                  <a:pt x="15504" y="12986"/>
                  <a:pt x="15000" y="12517"/>
                  <a:pt x="14486" y="12041"/>
                </a:cubicBezTo>
                <a:cubicBezTo>
                  <a:pt x="14150" y="11729"/>
                  <a:pt x="13813" y="11418"/>
                  <a:pt x="13464" y="11125"/>
                </a:cubicBezTo>
                <a:cubicBezTo>
                  <a:pt x="13369" y="11046"/>
                  <a:pt x="13112" y="10741"/>
                  <a:pt x="13015" y="10708"/>
                </a:cubicBezTo>
                <a:close/>
                <a:moveTo>
                  <a:pt x="15899" y="9962"/>
                </a:moveTo>
                <a:cubicBezTo>
                  <a:pt x="15803" y="10394"/>
                  <a:pt x="15828" y="10997"/>
                  <a:pt x="15828" y="11395"/>
                </a:cubicBezTo>
                <a:cubicBezTo>
                  <a:pt x="15828" y="11993"/>
                  <a:pt x="15898" y="12576"/>
                  <a:pt x="16020" y="13151"/>
                </a:cubicBezTo>
                <a:cubicBezTo>
                  <a:pt x="16028" y="12510"/>
                  <a:pt x="15997" y="11864"/>
                  <a:pt x="15964" y="11236"/>
                </a:cubicBezTo>
                <a:lnTo>
                  <a:pt x="15899" y="9962"/>
                </a:lnTo>
                <a:close/>
                <a:moveTo>
                  <a:pt x="3864" y="9807"/>
                </a:moveTo>
                <a:cubicBezTo>
                  <a:pt x="3613" y="9896"/>
                  <a:pt x="3364" y="9997"/>
                  <a:pt x="3126" y="10117"/>
                </a:cubicBezTo>
                <a:lnTo>
                  <a:pt x="2911" y="10229"/>
                </a:lnTo>
                <a:cubicBezTo>
                  <a:pt x="2777" y="10299"/>
                  <a:pt x="2639" y="10371"/>
                  <a:pt x="2500" y="10433"/>
                </a:cubicBezTo>
                <a:cubicBezTo>
                  <a:pt x="2454" y="10453"/>
                  <a:pt x="2408" y="10471"/>
                  <a:pt x="2362" y="10490"/>
                </a:cubicBezTo>
                <a:cubicBezTo>
                  <a:pt x="2853" y="10344"/>
                  <a:pt x="3498" y="10173"/>
                  <a:pt x="3864" y="9807"/>
                </a:cubicBezTo>
                <a:close/>
                <a:moveTo>
                  <a:pt x="15981" y="9735"/>
                </a:moveTo>
                <a:lnTo>
                  <a:pt x="16058" y="11231"/>
                </a:lnTo>
                <a:cubicBezTo>
                  <a:pt x="16089" y="11851"/>
                  <a:pt x="16120" y="12488"/>
                  <a:pt x="16113" y="13122"/>
                </a:cubicBezTo>
                <a:cubicBezTo>
                  <a:pt x="16252" y="12549"/>
                  <a:pt x="16298" y="11966"/>
                  <a:pt x="16254" y="11363"/>
                </a:cubicBezTo>
                <a:cubicBezTo>
                  <a:pt x="16237" y="11121"/>
                  <a:pt x="16203" y="10878"/>
                  <a:pt x="16163" y="10641"/>
                </a:cubicBezTo>
                <a:cubicBezTo>
                  <a:pt x="16133" y="10462"/>
                  <a:pt x="16044" y="9750"/>
                  <a:pt x="15981" y="9735"/>
                </a:cubicBezTo>
                <a:close/>
                <a:moveTo>
                  <a:pt x="3630" y="9691"/>
                </a:moveTo>
                <a:cubicBezTo>
                  <a:pt x="3080" y="9708"/>
                  <a:pt x="2597" y="10055"/>
                  <a:pt x="2099" y="10372"/>
                </a:cubicBezTo>
                <a:cubicBezTo>
                  <a:pt x="1966" y="10458"/>
                  <a:pt x="1833" y="10538"/>
                  <a:pt x="1698" y="10620"/>
                </a:cubicBezTo>
                <a:lnTo>
                  <a:pt x="1759" y="10600"/>
                </a:lnTo>
                <a:cubicBezTo>
                  <a:pt x="1993" y="10525"/>
                  <a:pt x="2235" y="10447"/>
                  <a:pt x="2463" y="10346"/>
                </a:cubicBezTo>
                <a:cubicBezTo>
                  <a:pt x="2601" y="10285"/>
                  <a:pt x="2737" y="10214"/>
                  <a:pt x="2869" y="10145"/>
                </a:cubicBezTo>
                <a:lnTo>
                  <a:pt x="3086" y="10032"/>
                </a:lnTo>
                <a:cubicBezTo>
                  <a:pt x="3339" y="9905"/>
                  <a:pt x="3604" y="9797"/>
                  <a:pt x="3870" y="9705"/>
                </a:cubicBezTo>
                <a:cubicBezTo>
                  <a:pt x="3788" y="9693"/>
                  <a:pt x="3708" y="9688"/>
                  <a:pt x="3630" y="9691"/>
                </a:cubicBezTo>
                <a:close/>
                <a:moveTo>
                  <a:pt x="15898" y="9305"/>
                </a:moveTo>
                <a:cubicBezTo>
                  <a:pt x="15946" y="9313"/>
                  <a:pt x="16022" y="9437"/>
                  <a:pt x="16031" y="9466"/>
                </a:cubicBezTo>
                <a:cubicBezTo>
                  <a:pt x="16435" y="10871"/>
                  <a:pt x="16626" y="12314"/>
                  <a:pt x="16174" y="13730"/>
                </a:cubicBezTo>
                <a:cubicBezTo>
                  <a:pt x="16176" y="13731"/>
                  <a:pt x="16176" y="13734"/>
                  <a:pt x="16176" y="13734"/>
                </a:cubicBezTo>
                <a:cubicBezTo>
                  <a:pt x="16489" y="13977"/>
                  <a:pt x="16701" y="14326"/>
                  <a:pt x="16899" y="14695"/>
                </a:cubicBezTo>
                <a:cubicBezTo>
                  <a:pt x="18388" y="14801"/>
                  <a:pt x="19748" y="15050"/>
                  <a:pt x="20327" y="15168"/>
                </a:cubicBezTo>
                <a:cubicBezTo>
                  <a:pt x="20907" y="15286"/>
                  <a:pt x="20571" y="15443"/>
                  <a:pt x="20377" y="15402"/>
                </a:cubicBezTo>
                <a:cubicBezTo>
                  <a:pt x="19925" y="15306"/>
                  <a:pt x="19005" y="15167"/>
                  <a:pt x="17790" y="15026"/>
                </a:cubicBezTo>
                <a:lnTo>
                  <a:pt x="17695" y="15006"/>
                </a:lnTo>
                <a:cubicBezTo>
                  <a:pt x="17695" y="15006"/>
                  <a:pt x="17695" y="15005"/>
                  <a:pt x="17695" y="15004"/>
                </a:cubicBezTo>
                <a:lnTo>
                  <a:pt x="17692" y="15006"/>
                </a:lnTo>
                <a:lnTo>
                  <a:pt x="17695" y="15006"/>
                </a:lnTo>
                <a:lnTo>
                  <a:pt x="17700" y="15028"/>
                </a:lnTo>
                <a:cubicBezTo>
                  <a:pt x="17696" y="15061"/>
                  <a:pt x="17682" y="15101"/>
                  <a:pt x="17653" y="15149"/>
                </a:cubicBezTo>
                <a:cubicBezTo>
                  <a:pt x="17318" y="15934"/>
                  <a:pt x="16917" y="16682"/>
                  <a:pt x="16409" y="17353"/>
                </a:cubicBezTo>
                <a:cubicBezTo>
                  <a:pt x="16362" y="17417"/>
                  <a:pt x="16312" y="17472"/>
                  <a:pt x="16259" y="17524"/>
                </a:cubicBezTo>
                <a:cubicBezTo>
                  <a:pt x="16918" y="17780"/>
                  <a:pt x="17260" y="19109"/>
                  <a:pt x="17408" y="19685"/>
                </a:cubicBezTo>
                <a:cubicBezTo>
                  <a:pt x="17521" y="20120"/>
                  <a:pt x="17610" y="20558"/>
                  <a:pt x="17709" y="20995"/>
                </a:cubicBezTo>
                <a:lnTo>
                  <a:pt x="17855" y="21600"/>
                </a:lnTo>
                <a:lnTo>
                  <a:pt x="17682" y="21600"/>
                </a:lnTo>
                <a:lnTo>
                  <a:pt x="17660" y="21534"/>
                </a:lnTo>
                <a:cubicBezTo>
                  <a:pt x="17461" y="20994"/>
                  <a:pt x="17225" y="20466"/>
                  <a:pt x="16997" y="19954"/>
                </a:cubicBezTo>
                <a:cubicBezTo>
                  <a:pt x="16712" y="19313"/>
                  <a:pt x="16416" y="18653"/>
                  <a:pt x="16194" y="17970"/>
                </a:cubicBezTo>
                <a:cubicBezTo>
                  <a:pt x="16186" y="17948"/>
                  <a:pt x="16180" y="17925"/>
                  <a:pt x="16174" y="17902"/>
                </a:cubicBezTo>
                <a:cubicBezTo>
                  <a:pt x="16184" y="18806"/>
                  <a:pt x="16814" y="19863"/>
                  <a:pt x="17126" y="20640"/>
                </a:cubicBezTo>
                <a:lnTo>
                  <a:pt x="17511" y="21600"/>
                </a:lnTo>
                <a:lnTo>
                  <a:pt x="17284" y="21600"/>
                </a:lnTo>
                <a:lnTo>
                  <a:pt x="16650" y="20018"/>
                </a:lnTo>
                <a:cubicBezTo>
                  <a:pt x="16436" y="19485"/>
                  <a:pt x="16132" y="18919"/>
                  <a:pt x="16004" y="18331"/>
                </a:cubicBezTo>
                <a:cubicBezTo>
                  <a:pt x="15868" y="19160"/>
                  <a:pt x="15634" y="19951"/>
                  <a:pt x="15346" y="20722"/>
                </a:cubicBezTo>
                <a:lnTo>
                  <a:pt x="14988" y="21600"/>
                </a:lnTo>
                <a:lnTo>
                  <a:pt x="14733" y="21600"/>
                </a:lnTo>
                <a:lnTo>
                  <a:pt x="14884" y="21257"/>
                </a:lnTo>
                <a:cubicBezTo>
                  <a:pt x="15238" y="20417"/>
                  <a:pt x="15545" y="19561"/>
                  <a:pt x="15741" y="18660"/>
                </a:cubicBezTo>
                <a:lnTo>
                  <a:pt x="15444" y="19335"/>
                </a:lnTo>
                <a:cubicBezTo>
                  <a:pt x="15215" y="19856"/>
                  <a:pt x="14980" y="20395"/>
                  <a:pt x="14834" y="20956"/>
                </a:cubicBezTo>
                <a:cubicBezTo>
                  <a:pt x="14807" y="21061"/>
                  <a:pt x="14783" y="21168"/>
                  <a:pt x="14758" y="21273"/>
                </a:cubicBezTo>
                <a:lnTo>
                  <a:pt x="14678" y="21600"/>
                </a:lnTo>
                <a:lnTo>
                  <a:pt x="14583" y="21600"/>
                </a:lnTo>
                <a:lnTo>
                  <a:pt x="14670" y="21251"/>
                </a:lnTo>
                <a:cubicBezTo>
                  <a:pt x="14695" y="21142"/>
                  <a:pt x="14718" y="21036"/>
                  <a:pt x="14747" y="20929"/>
                </a:cubicBezTo>
                <a:cubicBezTo>
                  <a:pt x="14895" y="20359"/>
                  <a:pt x="15133" y="19817"/>
                  <a:pt x="15363" y="19292"/>
                </a:cubicBezTo>
                <a:lnTo>
                  <a:pt x="15490" y="19003"/>
                </a:lnTo>
                <a:cubicBezTo>
                  <a:pt x="15101" y="19585"/>
                  <a:pt x="14823" y="20223"/>
                  <a:pt x="14675" y="20942"/>
                </a:cubicBezTo>
                <a:cubicBezTo>
                  <a:pt x="14650" y="21064"/>
                  <a:pt x="14629" y="21186"/>
                  <a:pt x="14611" y="21309"/>
                </a:cubicBezTo>
                <a:lnTo>
                  <a:pt x="14573" y="21600"/>
                </a:lnTo>
                <a:lnTo>
                  <a:pt x="14379" y="21600"/>
                </a:lnTo>
                <a:lnTo>
                  <a:pt x="14390" y="21511"/>
                </a:lnTo>
                <a:cubicBezTo>
                  <a:pt x="14438" y="21090"/>
                  <a:pt x="14492" y="20670"/>
                  <a:pt x="14614" y="20261"/>
                </a:cubicBezTo>
                <a:cubicBezTo>
                  <a:pt x="14750" y="19810"/>
                  <a:pt x="14941" y="19395"/>
                  <a:pt x="15176" y="19008"/>
                </a:cubicBezTo>
                <a:cubicBezTo>
                  <a:pt x="14698" y="19430"/>
                  <a:pt x="14177" y="19808"/>
                  <a:pt x="13742" y="20284"/>
                </a:cubicBezTo>
                <a:cubicBezTo>
                  <a:pt x="13525" y="20521"/>
                  <a:pt x="13319" y="20769"/>
                  <a:pt x="13120" y="21023"/>
                </a:cubicBezTo>
                <a:lnTo>
                  <a:pt x="12688" y="21600"/>
                </a:lnTo>
                <a:lnTo>
                  <a:pt x="12361" y="21600"/>
                </a:lnTo>
                <a:lnTo>
                  <a:pt x="12802" y="21003"/>
                </a:lnTo>
                <a:cubicBezTo>
                  <a:pt x="12986" y="20760"/>
                  <a:pt x="13174" y="20522"/>
                  <a:pt x="13371" y="20291"/>
                </a:cubicBezTo>
                <a:cubicBezTo>
                  <a:pt x="14095" y="19445"/>
                  <a:pt x="15122" y="18870"/>
                  <a:pt x="15786" y="17971"/>
                </a:cubicBezTo>
                <a:cubicBezTo>
                  <a:pt x="15489" y="18249"/>
                  <a:pt x="15176" y="18508"/>
                  <a:pt x="14867" y="18757"/>
                </a:cubicBezTo>
                <a:cubicBezTo>
                  <a:pt x="14487" y="19066"/>
                  <a:pt x="14092" y="19385"/>
                  <a:pt x="13742" y="19743"/>
                </a:cubicBezTo>
                <a:cubicBezTo>
                  <a:pt x="13454" y="20038"/>
                  <a:pt x="13192" y="20359"/>
                  <a:pt x="12948" y="20696"/>
                </a:cubicBezTo>
                <a:lnTo>
                  <a:pt x="12351" y="21600"/>
                </a:lnTo>
                <a:lnTo>
                  <a:pt x="12242" y="21600"/>
                </a:lnTo>
                <a:lnTo>
                  <a:pt x="12868" y="20650"/>
                </a:lnTo>
                <a:cubicBezTo>
                  <a:pt x="13118" y="20305"/>
                  <a:pt x="13385" y="19975"/>
                  <a:pt x="13681" y="19674"/>
                </a:cubicBezTo>
                <a:cubicBezTo>
                  <a:pt x="14035" y="19314"/>
                  <a:pt x="14432" y="18992"/>
                  <a:pt x="14814" y="18682"/>
                </a:cubicBezTo>
                <a:cubicBezTo>
                  <a:pt x="15125" y="18429"/>
                  <a:pt x="15443" y="18169"/>
                  <a:pt x="15741" y="17887"/>
                </a:cubicBezTo>
                <a:cubicBezTo>
                  <a:pt x="15384" y="18054"/>
                  <a:pt x="14996" y="18146"/>
                  <a:pt x="14616" y="18390"/>
                </a:cubicBezTo>
                <a:cubicBezTo>
                  <a:pt x="13772" y="18930"/>
                  <a:pt x="13162" y="19799"/>
                  <a:pt x="12650" y="20749"/>
                </a:cubicBezTo>
                <a:lnTo>
                  <a:pt x="12224" y="21600"/>
                </a:lnTo>
                <a:lnTo>
                  <a:pt x="11960" y="21600"/>
                </a:lnTo>
                <a:lnTo>
                  <a:pt x="12420" y="20659"/>
                </a:lnTo>
                <a:cubicBezTo>
                  <a:pt x="12852" y="19842"/>
                  <a:pt x="13350" y="19076"/>
                  <a:pt x="14002" y="18500"/>
                </a:cubicBezTo>
                <a:cubicBezTo>
                  <a:pt x="14578" y="17991"/>
                  <a:pt x="15280" y="17965"/>
                  <a:pt x="15865" y="17556"/>
                </a:cubicBezTo>
                <a:cubicBezTo>
                  <a:pt x="16600" y="17038"/>
                  <a:pt x="17097" y="15867"/>
                  <a:pt x="17463" y="14995"/>
                </a:cubicBezTo>
                <a:cubicBezTo>
                  <a:pt x="16873" y="14936"/>
                  <a:pt x="16281" y="14908"/>
                  <a:pt x="15691" y="14912"/>
                </a:cubicBezTo>
                <a:cubicBezTo>
                  <a:pt x="15507" y="15435"/>
                  <a:pt x="15246" y="15898"/>
                  <a:pt x="14896" y="16312"/>
                </a:cubicBezTo>
                <a:cubicBezTo>
                  <a:pt x="14797" y="16944"/>
                  <a:pt x="14249" y="17310"/>
                  <a:pt x="13812" y="17691"/>
                </a:cubicBezTo>
                <a:cubicBezTo>
                  <a:pt x="13131" y="18285"/>
                  <a:pt x="12421" y="18836"/>
                  <a:pt x="11690" y="19357"/>
                </a:cubicBezTo>
                <a:cubicBezTo>
                  <a:pt x="11600" y="19423"/>
                  <a:pt x="11474" y="19185"/>
                  <a:pt x="11545" y="19108"/>
                </a:cubicBezTo>
                <a:cubicBezTo>
                  <a:pt x="12221" y="18366"/>
                  <a:pt x="12781" y="17531"/>
                  <a:pt x="13434" y="16771"/>
                </a:cubicBezTo>
                <a:cubicBezTo>
                  <a:pt x="13804" y="16340"/>
                  <a:pt x="14207" y="16054"/>
                  <a:pt x="14760" y="16028"/>
                </a:cubicBezTo>
                <a:cubicBezTo>
                  <a:pt x="14763" y="16027"/>
                  <a:pt x="14765" y="16030"/>
                  <a:pt x="14768" y="16030"/>
                </a:cubicBezTo>
                <a:cubicBezTo>
                  <a:pt x="15041" y="15694"/>
                  <a:pt x="15259" y="15324"/>
                  <a:pt x="15424" y="14915"/>
                </a:cubicBezTo>
                <a:cubicBezTo>
                  <a:pt x="14262" y="14942"/>
                  <a:pt x="13105" y="15094"/>
                  <a:pt x="11974" y="15385"/>
                </a:cubicBezTo>
                <a:cubicBezTo>
                  <a:pt x="11977" y="15402"/>
                  <a:pt x="11978" y="15420"/>
                  <a:pt x="11971" y="15430"/>
                </a:cubicBezTo>
                <a:cubicBezTo>
                  <a:pt x="11731" y="15781"/>
                  <a:pt x="11511" y="16147"/>
                  <a:pt x="11346" y="16547"/>
                </a:cubicBezTo>
                <a:cubicBezTo>
                  <a:pt x="11268" y="16738"/>
                  <a:pt x="11231" y="17017"/>
                  <a:pt x="11133" y="17216"/>
                </a:cubicBezTo>
                <a:cubicBezTo>
                  <a:pt x="11091" y="18411"/>
                  <a:pt x="10770" y="19772"/>
                  <a:pt x="10252" y="20982"/>
                </a:cubicBezTo>
                <a:lnTo>
                  <a:pt x="9960" y="21600"/>
                </a:lnTo>
                <a:lnTo>
                  <a:pt x="9681" y="21600"/>
                </a:lnTo>
                <a:lnTo>
                  <a:pt x="9939" y="21093"/>
                </a:lnTo>
                <a:cubicBezTo>
                  <a:pt x="10472" y="19961"/>
                  <a:pt x="10834" y="18655"/>
                  <a:pt x="10946" y="17471"/>
                </a:cubicBezTo>
                <a:cubicBezTo>
                  <a:pt x="10940" y="17493"/>
                  <a:pt x="10934" y="17518"/>
                  <a:pt x="10928" y="17540"/>
                </a:cubicBezTo>
                <a:cubicBezTo>
                  <a:pt x="10909" y="17615"/>
                  <a:pt x="10887" y="17689"/>
                  <a:pt x="10865" y="17779"/>
                </a:cubicBezTo>
                <a:cubicBezTo>
                  <a:pt x="10758" y="18190"/>
                  <a:pt x="10646" y="18614"/>
                  <a:pt x="10501" y="19021"/>
                </a:cubicBezTo>
                <a:cubicBezTo>
                  <a:pt x="10467" y="19117"/>
                  <a:pt x="10431" y="19210"/>
                  <a:pt x="10396" y="19306"/>
                </a:cubicBezTo>
                <a:cubicBezTo>
                  <a:pt x="10339" y="19458"/>
                  <a:pt x="10278" y="19615"/>
                  <a:pt x="10229" y="19772"/>
                </a:cubicBezTo>
                <a:cubicBezTo>
                  <a:pt x="10191" y="19890"/>
                  <a:pt x="10158" y="20011"/>
                  <a:pt x="10126" y="20130"/>
                </a:cubicBezTo>
                <a:cubicBezTo>
                  <a:pt x="10101" y="20224"/>
                  <a:pt x="10076" y="20317"/>
                  <a:pt x="10048" y="20408"/>
                </a:cubicBezTo>
                <a:cubicBezTo>
                  <a:pt x="9946" y="20750"/>
                  <a:pt x="9812" y="21082"/>
                  <a:pt x="9684" y="21406"/>
                </a:cubicBezTo>
                <a:lnTo>
                  <a:pt x="9600" y="21600"/>
                </a:lnTo>
                <a:lnTo>
                  <a:pt x="9496" y="21600"/>
                </a:lnTo>
                <a:lnTo>
                  <a:pt x="9599" y="21364"/>
                </a:lnTo>
                <a:cubicBezTo>
                  <a:pt x="9728" y="21043"/>
                  <a:pt x="9860" y="20712"/>
                  <a:pt x="9961" y="20375"/>
                </a:cubicBezTo>
                <a:cubicBezTo>
                  <a:pt x="9987" y="20283"/>
                  <a:pt x="10013" y="20192"/>
                  <a:pt x="10038" y="20099"/>
                </a:cubicBezTo>
                <a:cubicBezTo>
                  <a:pt x="10069" y="19980"/>
                  <a:pt x="10104" y="19857"/>
                  <a:pt x="10141" y="19738"/>
                </a:cubicBezTo>
                <a:cubicBezTo>
                  <a:pt x="10191" y="19579"/>
                  <a:pt x="10251" y="19419"/>
                  <a:pt x="10309" y="19267"/>
                </a:cubicBezTo>
                <a:cubicBezTo>
                  <a:pt x="10345" y="19173"/>
                  <a:pt x="10379" y="19081"/>
                  <a:pt x="10414" y="18985"/>
                </a:cubicBezTo>
                <a:cubicBezTo>
                  <a:pt x="10557" y="18583"/>
                  <a:pt x="10667" y="18162"/>
                  <a:pt x="10775" y="17752"/>
                </a:cubicBezTo>
                <a:cubicBezTo>
                  <a:pt x="10799" y="17663"/>
                  <a:pt x="10819" y="17588"/>
                  <a:pt x="10838" y="17513"/>
                </a:cubicBezTo>
                <a:cubicBezTo>
                  <a:pt x="10841" y="17502"/>
                  <a:pt x="10846" y="17490"/>
                  <a:pt x="10848" y="17478"/>
                </a:cubicBezTo>
                <a:cubicBezTo>
                  <a:pt x="10509" y="17903"/>
                  <a:pt x="10232" y="18443"/>
                  <a:pt x="9958" y="19196"/>
                </a:cubicBezTo>
                <a:cubicBezTo>
                  <a:pt x="9697" y="19914"/>
                  <a:pt x="9497" y="20657"/>
                  <a:pt x="9359" y="21413"/>
                </a:cubicBezTo>
                <a:lnTo>
                  <a:pt x="9330" y="21600"/>
                </a:lnTo>
                <a:lnTo>
                  <a:pt x="9084" y="21600"/>
                </a:lnTo>
                <a:lnTo>
                  <a:pt x="9088" y="21554"/>
                </a:lnTo>
                <a:cubicBezTo>
                  <a:pt x="9215" y="20408"/>
                  <a:pt x="9406" y="19252"/>
                  <a:pt x="9875" y="18222"/>
                </a:cubicBezTo>
                <a:cubicBezTo>
                  <a:pt x="10159" y="17601"/>
                  <a:pt x="10630" y="17445"/>
                  <a:pt x="10978" y="16938"/>
                </a:cubicBezTo>
                <a:cubicBezTo>
                  <a:pt x="11137" y="16704"/>
                  <a:pt x="11189" y="16295"/>
                  <a:pt x="11321" y="16023"/>
                </a:cubicBezTo>
                <a:cubicBezTo>
                  <a:pt x="11413" y="15833"/>
                  <a:pt x="11517" y="15654"/>
                  <a:pt x="11629" y="15477"/>
                </a:cubicBezTo>
                <a:cubicBezTo>
                  <a:pt x="10445" y="15811"/>
                  <a:pt x="9289" y="16298"/>
                  <a:pt x="8182" y="16954"/>
                </a:cubicBezTo>
                <a:lnTo>
                  <a:pt x="7955" y="17093"/>
                </a:lnTo>
                <a:cubicBezTo>
                  <a:pt x="8127" y="17712"/>
                  <a:pt x="8273" y="18322"/>
                  <a:pt x="8244" y="18973"/>
                </a:cubicBezTo>
                <a:cubicBezTo>
                  <a:pt x="8207" y="19792"/>
                  <a:pt x="8025" y="20618"/>
                  <a:pt x="7878" y="21422"/>
                </a:cubicBezTo>
                <a:cubicBezTo>
                  <a:pt x="7854" y="21551"/>
                  <a:pt x="7716" y="21344"/>
                  <a:pt x="7705" y="21302"/>
                </a:cubicBezTo>
                <a:cubicBezTo>
                  <a:pt x="7347" y="20024"/>
                  <a:pt x="7002" y="18616"/>
                  <a:pt x="7517" y="17374"/>
                </a:cubicBezTo>
                <a:cubicBezTo>
                  <a:pt x="6858" y="17812"/>
                  <a:pt x="6230" y="18301"/>
                  <a:pt x="5635" y="18836"/>
                </a:cubicBezTo>
                <a:cubicBezTo>
                  <a:pt x="5608" y="19280"/>
                  <a:pt x="5719" y="19749"/>
                  <a:pt x="5715" y="20176"/>
                </a:cubicBezTo>
                <a:cubicBezTo>
                  <a:pt x="6140" y="20168"/>
                  <a:pt x="6574" y="20688"/>
                  <a:pt x="6932" y="21289"/>
                </a:cubicBezTo>
                <a:lnTo>
                  <a:pt x="7103" y="21600"/>
                </a:lnTo>
                <a:lnTo>
                  <a:pt x="7021" y="21600"/>
                </a:lnTo>
                <a:lnTo>
                  <a:pt x="7012" y="21584"/>
                </a:lnTo>
                <a:cubicBezTo>
                  <a:pt x="6700" y="21093"/>
                  <a:pt x="6236" y="20569"/>
                  <a:pt x="5912" y="20453"/>
                </a:cubicBezTo>
                <a:cubicBezTo>
                  <a:pt x="6052" y="20553"/>
                  <a:pt x="6179" y="20656"/>
                  <a:pt x="6292" y="20769"/>
                </a:cubicBezTo>
                <a:cubicBezTo>
                  <a:pt x="6353" y="20829"/>
                  <a:pt x="6411" y="20893"/>
                  <a:pt x="6467" y="20959"/>
                </a:cubicBezTo>
                <a:cubicBezTo>
                  <a:pt x="6566" y="21077"/>
                  <a:pt x="6648" y="21207"/>
                  <a:pt x="6737" y="21351"/>
                </a:cubicBezTo>
                <a:lnTo>
                  <a:pt x="6782" y="21421"/>
                </a:lnTo>
                <a:lnTo>
                  <a:pt x="6893" y="21600"/>
                </a:lnTo>
                <a:lnTo>
                  <a:pt x="6782" y="21600"/>
                </a:lnTo>
                <a:lnTo>
                  <a:pt x="6705" y="21474"/>
                </a:lnTo>
                <a:lnTo>
                  <a:pt x="6660" y="21404"/>
                </a:lnTo>
                <a:cubicBezTo>
                  <a:pt x="6571" y="21263"/>
                  <a:pt x="6490" y="21137"/>
                  <a:pt x="6396" y="21024"/>
                </a:cubicBezTo>
                <a:cubicBezTo>
                  <a:pt x="6269" y="20869"/>
                  <a:pt x="6124" y="20732"/>
                  <a:pt x="5954" y="20603"/>
                </a:cubicBezTo>
                <a:cubicBezTo>
                  <a:pt x="6192" y="20889"/>
                  <a:pt x="6405" y="21197"/>
                  <a:pt x="6614" y="21500"/>
                </a:cubicBezTo>
                <a:lnTo>
                  <a:pt x="6685" y="21600"/>
                </a:lnTo>
                <a:lnTo>
                  <a:pt x="6572" y="21600"/>
                </a:lnTo>
                <a:lnTo>
                  <a:pt x="6543" y="21559"/>
                </a:lnTo>
                <a:cubicBezTo>
                  <a:pt x="6319" y="21235"/>
                  <a:pt x="6088" y="20905"/>
                  <a:pt x="5832" y="20605"/>
                </a:cubicBezTo>
                <a:cubicBezTo>
                  <a:pt x="5934" y="20835"/>
                  <a:pt x="6072" y="21072"/>
                  <a:pt x="6224" y="21295"/>
                </a:cubicBezTo>
                <a:lnTo>
                  <a:pt x="6448" y="21600"/>
                </a:lnTo>
                <a:lnTo>
                  <a:pt x="6293" y="21600"/>
                </a:lnTo>
                <a:lnTo>
                  <a:pt x="6068" y="21296"/>
                </a:lnTo>
                <a:cubicBezTo>
                  <a:pt x="6008" y="21203"/>
                  <a:pt x="5731" y="20551"/>
                  <a:pt x="5788" y="20742"/>
                </a:cubicBezTo>
                <a:cubicBezTo>
                  <a:pt x="5856" y="20980"/>
                  <a:pt x="5936" y="21217"/>
                  <a:pt x="6007" y="21459"/>
                </a:cubicBezTo>
                <a:lnTo>
                  <a:pt x="6045" y="21600"/>
                </a:lnTo>
                <a:lnTo>
                  <a:pt x="5924" y="21600"/>
                </a:lnTo>
                <a:lnTo>
                  <a:pt x="5917" y="21566"/>
                </a:lnTo>
                <a:cubicBezTo>
                  <a:pt x="5844" y="21254"/>
                  <a:pt x="5755" y="20947"/>
                  <a:pt x="5681" y="20634"/>
                </a:cubicBezTo>
                <a:cubicBezTo>
                  <a:pt x="5655" y="20847"/>
                  <a:pt x="5688" y="21072"/>
                  <a:pt x="5723" y="21290"/>
                </a:cubicBezTo>
                <a:lnTo>
                  <a:pt x="5734" y="21349"/>
                </a:lnTo>
                <a:lnTo>
                  <a:pt x="5766" y="21600"/>
                </a:lnTo>
                <a:lnTo>
                  <a:pt x="5675" y="21600"/>
                </a:lnTo>
                <a:lnTo>
                  <a:pt x="5644" y="21367"/>
                </a:lnTo>
                <a:lnTo>
                  <a:pt x="5634" y="21309"/>
                </a:lnTo>
                <a:cubicBezTo>
                  <a:pt x="5613" y="21178"/>
                  <a:pt x="5590" y="21045"/>
                  <a:pt x="5581" y="20912"/>
                </a:cubicBezTo>
                <a:lnTo>
                  <a:pt x="5524" y="21600"/>
                </a:lnTo>
                <a:lnTo>
                  <a:pt x="5434" y="21600"/>
                </a:lnTo>
                <a:lnTo>
                  <a:pt x="5510" y="20799"/>
                </a:lnTo>
                <a:cubicBezTo>
                  <a:pt x="5442" y="20904"/>
                  <a:pt x="5372" y="21012"/>
                  <a:pt x="5328" y="21152"/>
                </a:cubicBezTo>
                <a:cubicBezTo>
                  <a:pt x="5289" y="21278"/>
                  <a:pt x="5267" y="21413"/>
                  <a:pt x="5259" y="21554"/>
                </a:cubicBezTo>
                <a:cubicBezTo>
                  <a:pt x="5259" y="21569"/>
                  <a:pt x="5259" y="21585"/>
                  <a:pt x="5259" y="21600"/>
                </a:cubicBezTo>
                <a:lnTo>
                  <a:pt x="5117" y="21600"/>
                </a:lnTo>
                <a:lnTo>
                  <a:pt x="5139" y="21180"/>
                </a:lnTo>
                <a:cubicBezTo>
                  <a:pt x="5161" y="21021"/>
                  <a:pt x="5196" y="20861"/>
                  <a:pt x="5251" y="20700"/>
                </a:cubicBezTo>
                <a:cubicBezTo>
                  <a:pt x="5368" y="20357"/>
                  <a:pt x="5465" y="20140"/>
                  <a:pt x="5457" y="19737"/>
                </a:cubicBezTo>
                <a:cubicBezTo>
                  <a:pt x="5453" y="19487"/>
                  <a:pt x="5450" y="19247"/>
                  <a:pt x="5457" y="19003"/>
                </a:cubicBezTo>
                <a:cubicBezTo>
                  <a:pt x="4775" y="19633"/>
                  <a:pt x="4138" y="20318"/>
                  <a:pt x="3551" y="21051"/>
                </a:cubicBezTo>
                <a:cubicBezTo>
                  <a:pt x="3553" y="21061"/>
                  <a:pt x="3556" y="21070"/>
                  <a:pt x="3555" y="21077"/>
                </a:cubicBezTo>
                <a:cubicBezTo>
                  <a:pt x="3537" y="21244"/>
                  <a:pt x="3528" y="21411"/>
                  <a:pt x="3526" y="21577"/>
                </a:cubicBezTo>
                <a:cubicBezTo>
                  <a:pt x="3526" y="21585"/>
                  <a:pt x="3527" y="21592"/>
                  <a:pt x="3527" y="21600"/>
                </a:cubicBezTo>
                <a:lnTo>
                  <a:pt x="3350" y="21600"/>
                </a:lnTo>
                <a:cubicBezTo>
                  <a:pt x="3349" y="21503"/>
                  <a:pt x="3348" y="21407"/>
                  <a:pt x="3347" y="21310"/>
                </a:cubicBezTo>
                <a:lnTo>
                  <a:pt x="3128" y="21600"/>
                </a:lnTo>
                <a:lnTo>
                  <a:pt x="2795" y="21600"/>
                </a:lnTo>
                <a:lnTo>
                  <a:pt x="2812" y="21575"/>
                </a:lnTo>
                <a:cubicBezTo>
                  <a:pt x="3289" y="20923"/>
                  <a:pt x="3802" y="20301"/>
                  <a:pt x="4348" y="19714"/>
                </a:cubicBezTo>
                <a:cubicBezTo>
                  <a:pt x="3969" y="19694"/>
                  <a:pt x="3574" y="19756"/>
                  <a:pt x="3225" y="19692"/>
                </a:cubicBezTo>
                <a:cubicBezTo>
                  <a:pt x="3216" y="19697"/>
                  <a:pt x="3204" y="19701"/>
                  <a:pt x="3194" y="19706"/>
                </a:cubicBezTo>
                <a:cubicBezTo>
                  <a:pt x="3203" y="19724"/>
                  <a:pt x="3211" y="19742"/>
                  <a:pt x="3211" y="19754"/>
                </a:cubicBezTo>
                <a:cubicBezTo>
                  <a:pt x="3273" y="20834"/>
                  <a:pt x="1469" y="21309"/>
                  <a:pt x="770" y="21560"/>
                </a:cubicBezTo>
                <a:cubicBezTo>
                  <a:pt x="705" y="21584"/>
                  <a:pt x="578" y="21381"/>
                  <a:pt x="615" y="21325"/>
                </a:cubicBezTo>
                <a:cubicBezTo>
                  <a:pt x="1123" y="20560"/>
                  <a:pt x="1804" y="20087"/>
                  <a:pt x="2559" y="19697"/>
                </a:cubicBezTo>
                <a:cubicBezTo>
                  <a:pt x="1837" y="19502"/>
                  <a:pt x="1072" y="18774"/>
                  <a:pt x="565" y="18423"/>
                </a:cubicBezTo>
                <a:cubicBezTo>
                  <a:pt x="340" y="18267"/>
                  <a:pt x="153" y="18123"/>
                  <a:pt x="14" y="17945"/>
                </a:cubicBezTo>
                <a:lnTo>
                  <a:pt x="0" y="17921"/>
                </a:lnTo>
                <a:lnTo>
                  <a:pt x="0" y="17365"/>
                </a:lnTo>
                <a:lnTo>
                  <a:pt x="510" y="17702"/>
                </a:lnTo>
                <a:cubicBezTo>
                  <a:pt x="1211" y="18139"/>
                  <a:pt x="1935" y="18536"/>
                  <a:pt x="2613" y="19014"/>
                </a:cubicBezTo>
                <a:cubicBezTo>
                  <a:pt x="2769" y="19123"/>
                  <a:pt x="2966" y="19355"/>
                  <a:pt x="3142" y="19431"/>
                </a:cubicBezTo>
                <a:cubicBezTo>
                  <a:pt x="3143" y="19433"/>
                  <a:pt x="3146" y="19433"/>
                  <a:pt x="3147" y="19434"/>
                </a:cubicBezTo>
                <a:cubicBezTo>
                  <a:pt x="3157" y="19438"/>
                  <a:pt x="3165" y="19444"/>
                  <a:pt x="3174" y="19446"/>
                </a:cubicBezTo>
                <a:cubicBezTo>
                  <a:pt x="3533" y="19563"/>
                  <a:pt x="4113" y="19410"/>
                  <a:pt x="4521" y="19500"/>
                </a:cubicBezTo>
                <a:cubicBezTo>
                  <a:pt x="4528" y="19501"/>
                  <a:pt x="4537" y="19506"/>
                  <a:pt x="4545" y="19512"/>
                </a:cubicBezTo>
                <a:cubicBezTo>
                  <a:pt x="5265" y="18762"/>
                  <a:pt x="6042" y="18080"/>
                  <a:pt x="6873" y="17480"/>
                </a:cubicBezTo>
                <a:cubicBezTo>
                  <a:pt x="6275" y="17473"/>
                  <a:pt x="5656" y="17652"/>
                  <a:pt x="5044" y="17638"/>
                </a:cubicBezTo>
                <a:cubicBezTo>
                  <a:pt x="4099" y="17617"/>
                  <a:pt x="3169" y="17472"/>
                  <a:pt x="2250" y="17237"/>
                </a:cubicBezTo>
                <a:cubicBezTo>
                  <a:pt x="2207" y="17226"/>
                  <a:pt x="2054" y="17003"/>
                  <a:pt x="2116" y="16986"/>
                </a:cubicBezTo>
                <a:cubicBezTo>
                  <a:pt x="2839" y="16786"/>
                  <a:pt x="3611" y="16777"/>
                  <a:pt x="4353" y="16734"/>
                </a:cubicBezTo>
                <a:cubicBezTo>
                  <a:pt x="5048" y="16696"/>
                  <a:pt x="5667" y="16732"/>
                  <a:pt x="6279" y="17015"/>
                </a:cubicBezTo>
                <a:cubicBezTo>
                  <a:pt x="6072" y="16762"/>
                  <a:pt x="5866" y="16504"/>
                  <a:pt x="5665" y="16242"/>
                </a:cubicBezTo>
                <a:cubicBezTo>
                  <a:pt x="5523" y="16059"/>
                  <a:pt x="5363" y="15897"/>
                  <a:pt x="5354" y="15649"/>
                </a:cubicBezTo>
                <a:cubicBezTo>
                  <a:pt x="5353" y="15631"/>
                  <a:pt x="5366" y="15610"/>
                  <a:pt x="5384" y="15611"/>
                </a:cubicBezTo>
                <a:cubicBezTo>
                  <a:pt x="5728" y="15616"/>
                  <a:pt x="6142" y="16061"/>
                  <a:pt x="6338" y="16340"/>
                </a:cubicBezTo>
                <a:cubicBezTo>
                  <a:pt x="6516" y="16593"/>
                  <a:pt x="6626" y="16891"/>
                  <a:pt x="6614" y="17204"/>
                </a:cubicBezTo>
                <a:cubicBezTo>
                  <a:pt x="6618" y="17208"/>
                  <a:pt x="6623" y="17215"/>
                  <a:pt x="6627" y="17222"/>
                </a:cubicBezTo>
                <a:cubicBezTo>
                  <a:pt x="6796" y="17218"/>
                  <a:pt x="6967" y="17227"/>
                  <a:pt x="7141" y="17259"/>
                </a:cubicBezTo>
                <a:cubicBezTo>
                  <a:pt x="7150" y="17261"/>
                  <a:pt x="7157" y="17265"/>
                  <a:pt x="7165" y="17271"/>
                </a:cubicBezTo>
                <a:cubicBezTo>
                  <a:pt x="7450" y="17074"/>
                  <a:pt x="7743" y="16885"/>
                  <a:pt x="8039" y="16708"/>
                </a:cubicBezTo>
                <a:cubicBezTo>
                  <a:pt x="8333" y="16534"/>
                  <a:pt x="8632" y="16373"/>
                  <a:pt x="8932" y="16222"/>
                </a:cubicBezTo>
                <a:cubicBezTo>
                  <a:pt x="7577" y="16235"/>
                  <a:pt x="6311" y="15738"/>
                  <a:pt x="5273" y="14787"/>
                </a:cubicBezTo>
                <a:cubicBezTo>
                  <a:pt x="5250" y="14767"/>
                  <a:pt x="5106" y="14553"/>
                  <a:pt x="5192" y="14551"/>
                </a:cubicBezTo>
                <a:cubicBezTo>
                  <a:pt x="6611" y="14518"/>
                  <a:pt x="8159" y="14711"/>
                  <a:pt x="9096" y="15988"/>
                </a:cubicBezTo>
                <a:cubicBezTo>
                  <a:pt x="9108" y="16002"/>
                  <a:pt x="9115" y="16018"/>
                  <a:pt x="9122" y="16034"/>
                </a:cubicBezTo>
                <a:cubicBezTo>
                  <a:pt x="9137" y="16057"/>
                  <a:pt x="9150" y="16084"/>
                  <a:pt x="9161" y="16108"/>
                </a:cubicBezTo>
                <a:cubicBezTo>
                  <a:pt x="9934" y="15736"/>
                  <a:pt x="10730" y="15439"/>
                  <a:pt x="11538" y="15214"/>
                </a:cubicBezTo>
                <a:cubicBezTo>
                  <a:pt x="11241" y="14906"/>
                  <a:pt x="10906" y="14553"/>
                  <a:pt x="10521" y="14482"/>
                </a:cubicBezTo>
                <a:cubicBezTo>
                  <a:pt x="10066" y="14397"/>
                  <a:pt x="9565" y="14540"/>
                  <a:pt x="9084" y="14425"/>
                </a:cubicBezTo>
                <a:cubicBezTo>
                  <a:pt x="8167" y="14206"/>
                  <a:pt x="7234" y="13765"/>
                  <a:pt x="6398" y="13314"/>
                </a:cubicBezTo>
                <a:cubicBezTo>
                  <a:pt x="6359" y="13292"/>
                  <a:pt x="6200" y="13072"/>
                  <a:pt x="6303" y="13061"/>
                </a:cubicBezTo>
                <a:cubicBezTo>
                  <a:pt x="7847" y="12895"/>
                  <a:pt x="9257" y="12968"/>
                  <a:pt x="10442" y="14076"/>
                </a:cubicBezTo>
                <a:lnTo>
                  <a:pt x="9312" y="11519"/>
                </a:lnTo>
                <a:cubicBezTo>
                  <a:pt x="9293" y="11475"/>
                  <a:pt x="9264" y="11356"/>
                  <a:pt x="9345" y="11420"/>
                </a:cubicBezTo>
                <a:cubicBezTo>
                  <a:pt x="9811" y="11794"/>
                  <a:pt x="10148" y="12309"/>
                  <a:pt x="10434" y="12850"/>
                </a:cubicBezTo>
                <a:cubicBezTo>
                  <a:pt x="10685" y="13322"/>
                  <a:pt x="10722" y="13713"/>
                  <a:pt x="10627" y="14212"/>
                </a:cubicBezTo>
                <a:cubicBezTo>
                  <a:pt x="10653" y="14221"/>
                  <a:pt x="10678" y="14229"/>
                  <a:pt x="10704" y="14241"/>
                </a:cubicBezTo>
                <a:cubicBezTo>
                  <a:pt x="11032" y="14403"/>
                  <a:pt x="11405" y="14879"/>
                  <a:pt x="11686" y="15172"/>
                </a:cubicBezTo>
                <a:cubicBezTo>
                  <a:pt x="12498" y="14954"/>
                  <a:pt x="13324" y="14809"/>
                  <a:pt x="14155" y="14728"/>
                </a:cubicBezTo>
                <a:lnTo>
                  <a:pt x="14153" y="14726"/>
                </a:lnTo>
                <a:cubicBezTo>
                  <a:pt x="13851" y="13761"/>
                  <a:pt x="12518" y="13648"/>
                  <a:pt x="11827" y="13061"/>
                </a:cubicBezTo>
                <a:cubicBezTo>
                  <a:pt x="11166" y="12502"/>
                  <a:pt x="10709" y="11717"/>
                  <a:pt x="10057" y="11141"/>
                </a:cubicBezTo>
                <a:cubicBezTo>
                  <a:pt x="9978" y="11071"/>
                  <a:pt x="9938" y="10848"/>
                  <a:pt x="10100" y="10902"/>
                </a:cubicBezTo>
                <a:cubicBezTo>
                  <a:pt x="11140" y="11240"/>
                  <a:pt x="12072" y="11801"/>
                  <a:pt x="12951" y="12484"/>
                </a:cubicBezTo>
                <a:cubicBezTo>
                  <a:pt x="13471" y="12887"/>
                  <a:pt x="13951" y="13318"/>
                  <a:pt x="14010" y="14043"/>
                </a:cubicBezTo>
                <a:cubicBezTo>
                  <a:pt x="14011" y="14058"/>
                  <a:pt x="14009" y="14069"/>
                  <a:pt x="14008" y="14080"/>
                </a:cubicBezTo>
                <a:cubicBezTo>
                  <a:pt x="14154" y="14233"/>
                  <a:pt x="14273" y="14425"/>
                  <a:pt x="14355" y="14684"/>
                </a:cubicBezTo>
                <a:cubicBezTo>
                  <a:pt x="14359" y="14694"/>
                  <a:pt x="14358" y="14701"/>
                  <a:pt x="14360" y="14711"/>
                </a:cubicBezTo>
                <a:cubicBezTo>
                  <a:pt x="15152" y="14645"/>
                  <a:pt x="15947" y="14639"/>
                  <a:pt x="16745" y="14688"/>
                </a:cubicBezTo>
                <a:cubicBezTo>
                  <a:pt x="16560" y="14347"/>
                  <a:pt x="16357" y="14015"/>
                  <a:pt x="16013" y="13838"/>
                </a:cubicBezTo>
                <a:cubicBezTo>
                  <a:pt x="16009" y="13837"/>
                  <a:pt x="16007" y="13832"/>
                  <a:pt x="16005" y="13830"/>
                </a:cubicBezTo>
                <a:cubicBezTo>
                  <a:pt x="14564" y="13523"/>
                  <a:pt x="13351" y="11575"/>
                  <a:pt x="12583" y="10403"/>
                </a:cubicBezTo>
                <a:cubicBezTo>
                  <a:pt x="12554" y="10358"/>
                  <a:pt x="12516" y="10185"/>
                  <a:pt x="12616" y="10258"/>
                </a:cubicBezTo>
                <a:cubicBezTo>
                  <a:pt x="13275" y="10755"/>
                  <a:pt x="13892" y="11299"/>
                  <a:pt x="14503" y="11862"/>
                </a:cubicBezTo>
                <a:cubicBezTo>
                  <a:pt x="14843" y="12178"/>
                  <a:pt x="15192" y="12490"/>
                  <a:pt x="15505" y="12840"/>
                </a:cubicBezTo>
                <a:cubicBezTo>
                  <a:pt x="15559" y="12900"/>
                  <a:pt x="15805" y="13265"/>
                  <a:pt x="15926" y="13399"/>
                </a:cubicBezTo>
                <a:cubicBezTo>
                  <a:pt x="15733" y="13143"/>
                  <a:pt x="15697" y="12083"/>
                  <a:pt x="15680" y="11846"/>
                </a:cubicBezTo>
                <a:cubicBezTo>
                  <a:pt x="15620" y="10999"/>
                  <a:pt x="15694" y="10170"/>
                  <a:pt x="15864" y="9343"/>
                </a:cubicBezTo>
                <a:cubicBezTo>
                  <a:pt x="15870" y="9312"/>
                  <a:pt x="15882" y="9302"/>
                  <a:pt x="15898" y="9305"/>
                </a:cubicBezTo>
                <a:close/>
                <a:moveTo>
                  <a:pt x="19353" y="6430"/>
                </a:moveTo>
                <a:cubicBezTo>
                  <a:pt x="19710" y="7332"/>
                  <a:pt x="20268" y="8210"/>
                  <a:pt x="21111" y="8637"/>
                </a:cubicBezTo>
                <a:cubicBezTo>
                  <a:pt x="21039" y="8565"/>
                  <a:pt x="20966" y="8493"/>
                  <a:pt x="20897" y="8416"/>
                </a:cubicBezTo>
                <a:cubicBezTo>
                  <a:pt x="20758" y="8260"/>
                  <a:pt x="20627" y="8093"/>
                  <a:pt x="20501" y="7932"/>
                </a:cubicBezTo>
                <a:cubicBezTo>
                  <a:pt x="20245" y="7605"/>
                  <a:pt x="19980" y="7266"/>
                  <a:pt x="19736" y="6919"/>
                </a:cubicBezTo>
                <a:lnTo>
                  <a:pt x="19697" y="6864"/>
                </a:lnTo>
                <a:cubicBezTo>
                  <a:pt x="19590" y="6713"/>
                  <a:pt x="19481" y="6558"/>
                  <a:pt x="19353" y="6430"/>
                </a:cubicBezTo>
                <a:close/>
                <a:moveTo>
                  <a:pt x="19315" y="6262"/>
                </a:moveTo>
                <a:cubicBezTo>
                  <a:pt x="19497" y="6414"/>
                  <a:pt x="19636" y="6610"/>
                  <a:pt x="19771" y="6803"/>
                </a:cubicBezTo>
                <a:lnTo>
                  <a:pt x="19811" y="6859"/>
                </a:lnTo>
                <a:cubicBezTo>
                  <a:pt x="20056" y="7204"/>
                  <a:pt x="20320" y="7542"/>
                  <a:pt x="20573" y="7868"/>
                </a:cubicBezTo>
                <a:cubicBezTo>
                  <a:pt x="20698" y="8028"/>
                  <a:pt x="20829" y="8193"/>
                  <a:pt x="20966" y="8348"/>
                </a:cubicBezTo>
                <a:cubicBezTo>
                  <a:pt x="21013" y="8398"/>
                  <a:pt x="21059" y="8446"/>
                  <a:pt x="21107" y="8495"/>
                </a:cubicBezTo>
                <a:cubicBezTo>
                  <a:pt x="20876" y="8082"/>
                  <a:pt x="20602" y="7690"/>
                  <a:pt x="20329" y="7313"/>
                </a:cubicBezTo>
                <a:cubicBezTo>
                  <a:pt x="20051" y="6929"/>
                  <a:pt x="19758" y="6453"/>
                  <a:pt x="19315" y="6262"/>
                </a:cubicBezTo>
                <a:close/>
                <a:moveTo>
                  <a:pt x="16991" y="6241"/>
                </a:moveTo>
                <a:cubicBezTo>
                  <a:pt x="16949" y="6325"/>
                  <a:pt x="16903" y="6413"/>
                  <a:pt x="16863" y="6524"/>
                </a:cubicBezTo>
                <a:cubicBezTo>
                  <a:pt x="16559" y="7340"/>
                  <a:pt x="16685" y="8164"/>
                  <a:pt x="16887" y="8952"/>
                </a:cubicBezTo>
                <a:cubicBezTo>
                  <a:pt x="16889" y="8907"/>
                  <a:pt x="16891" y="8862"/>
                  <a:pt x="16893" y="8818"/>
                </a:cubicBezTo>
                <a:cubicBezTo>
                  <a:pt x="16898" y="8679"/>
                  <a:pt x="16903" y="8538"/>
                  <a:pt x="16901" y="8398"/>
                </a:cubicBezTo>
                <a:cubicBezTo>
                  <a:pt x="16898" y="8306"/>
                  <a:pt x="16892" y="8215"/>
                  <a:pt x="16887" y="8125"/>
                </a:cubicBezTo>
                <a:cubicBezTo>
                  <a:pt x="16881" y="8034"/>
                  <a:pt x="16875" y="7943"/>
                  <a:pt x="16872" y="7850"/>
                </a:cubicBezTo>
                <a:cubicBezTo>
                  <a:pt x="16866" y="7541"/>
                  <a:pt x="16900" y="7225"/>
                  <a:pt x="16935" y="6920"/>
                </a:cubicBezTo>
                <a:cubicBezTo>
                  <a:pt x="16959" y="6696"/>
                  <a:pt x="16984" y="6468"/>
                  <a:pt x="16991" y="6241"/>
                </a:cubicBezTo>
                <a:close/>
                <a:moveTo>
                  <a:pt x="17081" y="6210"/>
                </a:moveTo>
                <a:cubicBezTo>
                  <a:pt x="17074" y="6449"/>
                  <a:pt x="17048" y="6689"/>
                  <a:pt x="17023" y="6923"/>
                </a:cubicBezTo>
                <a:cubicBezTo>
                  <a:pt x="16990" y="7226"/>
                  <a:pt x="16954" y="7537"/>
                  <a:pt x="16962" y="7841"/>
                </a:cubicBezTo>
                <a:cubicBezTo>
                  <a:pt x="16965" y="7930"/>
                  <a:pt x="16971" y="8021"/>
                  <a:pt x="16976" y="8111"/>
                </a:cubicBezTo>
                <a:cubicBezTo>
                  <a:pt x="16980" y="8178"/>
                  <a:pt x="16983" y="8243"/>
                  <a:pt x="16986" y="8308"/>
                </a:cubicBezTo>
                <a:cubicBezTo>
                  <a:pt x="17004" y="8135"/>
                  <a:pt x="17025" y="7962"/>
                  <a:pt x="17050" y="7789"/>
                </a:cubicBezTo>
                <a:cubicBezTo>
                  <a:pt x="17130" y="7241"/>
                  <a:pt x="17223" y="6727"/>
                  <a:pt x="17081" y="6210"/>
                </a:cubicBezTo>
                <a:close/>
                <a:moveTo>
                  <a:pt x="17322" y="5979"/>
                </a:moveTo>
                <a:cubicBezTo>
                  <a:pt x="17602" y="6384"/>
                  <a:pt x="17912" y="6730"/>
                  <a:pt x="18278" y="7030"/>
                </a:cubicBezTo>
                <a:cubicBezTo>
                  <a:pt x="18054" y="6584"/>
                  <a:pt x="17758" y="6149"/>
                  <a:pt x="17322" y="5979"/>
                </a:cubicBezTo>
                <a:close/>
                <a:moveTo>
                  <a:pt x="20349" y="4962"/>
                </a:moveTo>
                <a:cubicBezTo>
                  <a:pt x="19729" y="5176"/>
                  <a:pt x="19100" y="5377"/>
                  <a:pt x="18474" y="5564"/>
                </a:cubicBezTo>
                <a:cubicBezTo>
                  <a:pt x="19128" y="5622"/>
                  <a:pt x="19744" y="5294"/>
                  <a:pt x="20349" y="4962"/>
                </a:cubicBezTo>
                <a:close/>
                <a:moveTo>
                  <a:pt x="20569" y="4786"/>
                </a:moveTo>
                <a:cubicBezTo>
                  <a:pt x="19826" y="4843"/>
                  <a:pt x="19119" y="5069"/>
                  <a:pt x="18455" y="5471"/>
                </a:cubicBezTo>
                <a:cubicBezTo>
                  <a:pt x="19162" y="5262"/>
                  <a:pt x="19870" y="5032"/>
                  <a:pt x="20569" y="4786"/>
                </a:cubicBezTo>
                <a:close/>
                <a:moveTo>
                  <a:pt x="7031" y="4498"/>
                </a:moveTo>
                <a:cubicBezTo>
                  <a:pt x="6810" y="4850"/>
                  <a:pt x="6644" y="5397"/>
                  <a:pt x="6520" y="5752"/>
                </a:cubicBezTo>
                <a:cubicBezTo>
                  <a:pt x="6333" y="6286"/>
                  <a:pt x="6213" y="6831"/>
                  <a:pt x="6142" y="7389"/>
                </a:cubicBezTo>
                <a:cubicBezTo>
                  <a:pt x="6349" y="6819"/>
                  <a:pt x="6524" y="6232"/>
                  <a:pt x="6691" y="5660"/>
                </a:cubicBezTo>
                <a:lnTo>
                  <a:pt x="7031" y="4498"/>
                </a:lnTo>
                <a:close/>
                <a:moveTo>
                  <a:pt x="7175" y="4326"/>
                </a:moveTo>
                <a:lnTo>
                  <a:pt x="6776" y="5689"/>
                </a:lnTo>
                <a:cubicBezTo>
                  <a:pt x="6610" y="6254"/>
                  <a:pt x="6438" y="6833"/>
                  <a:pt x="6234" y="7396"/>
                </a:cubicBezTo>
                <a:cubicBezTo>
                  <a:pt x="6537" y="6935"/>
                  <a:pt x="6761" y="6431"/>
                  <a:pt x="6910" y="5878"/>
                </a:cubicBezTo>
                <a:cubicBezTo>
                  <a:pt x="6970" y="5655"/>
                  <a:pt x="7016" y="5427"/>
                  <a:pt x="7054" y="5200"/>
                </a:cubicBezTo>
                <a:cubicBezTo>
                  <a:pt x="7084" y="5030"/>
                  <a:pt x="7227" y="4362"/>
                  <a:pt x="7175" y="4326"/>
                </a:cubicBezTo>
                <a:close/>
                <a:moveTo>
                  <a:pt x="817" y="4259"/>
                </a:moveTo>
                <a:lnTo>
                  <a:pt x="942" y="5863"/>
                </a:lnTo>
                <a:cubicBezTo>
                  <a:pt x="985" y="5435"/>
                  <a:pt x="930" y="4992"/>
                  <a:pt x="862" y="4538"/>
                </a:cubicBezTo>
                <a:lnTo>
                  <a:pt x="817" y="4259"/>
                </a:lnTo>
                <a:close/>
                <a:moveTo>
                  <a:pt x="4172" y="4258"/>
                </a:moveTo>
                <a:cubicBezTo>
                  <a:pt x="4181" y="4749"/>
                  <a:pt x="4653" y="5658"/>
                  <a:pt x="4801" y="6011"/>
                </a:cubicBezTo>
                <a:cubicBezTo>
                  <a:pt x="4906" y="6260"/>
                  <a:pt x="5014" y="6522"/>
                  <a:pt x="5140" y="6769"/>
                </a:cubicBezTo>
                <a:cubicBezTo>
                  <a:pt x="5266" y="7017"/>
                  <a:pt x="5412" y="7252"/>
                  <a:pt x="5592" y="7449"/>
                </a:cubicBezTo>
                <a:cubicBezTo>
                  <a:pt x="5292" y="6907"/>
                  <a:pt x="5057" y="6322"/>
                  <a:pt x="4828" y="5751"/>
                </a:cubicBezTo>
                <a:cubicBezTo>
                  <a:pt x="4628" y="5253"/>
                  <a:pt x="4420" y="4741"/>
                  <a:pt x="4172" y="4258"/>
                </a:cubicBezTo>
                <a:close/>
                <a:moveTo>
                  <a:pt x="4196" y="4115"/>
                </a:moveTo>
                <a:cubicBezTo>
                  <a:pt x="4273" y="4259"/>
                  <a:pt x="4348" y="4406"/>
                  <a:pt x="4418" y="4555"/>
                </a:cubicBezTo>
                <a:cubicBezTo>
                  <a:pt x="4596" y="4936"/>
                  <a:pt x="4753" y="5329"/>
                  <a:pt x="4907" y="5713"/>
                </a:cubicBezTo>
                <a:cubicBezTo>
                  <a:pt x="5039" y="6042"/>
                  <a:pt x="5173" y="6376"/>
                  <a:pt x="5321" y="6704"/>
                </a:cubicBezTo>
                <a:cubicBezTo>
                  <a:pt x="5469" y="7032"/>
                  <a:pt x="5630" y="7353"/>
                  <a:pt x="5814" y="7656"/>
                </a:cubicBezTo>
                <a:cubicBezTo>
                  <a:pt x="5843" y="7678"/>
                  <a:pt x="5872" y="7700"/>
                  <a:pt x="5902" y="7720"/>
                </a:cubicBezTo>
                <a:cubicBezTo>
                  <a:pt x="5733" y="7054"/>
                  <a:pt x="5430" y="6455"/>
                  <a:pt x="5120" y="5843"/>
                </a:cubicBezTo>
                <a:cubicBezTo>
                  <a:pt x="4917" y="5444"/>
                  <a:pt x="4714" y="5045"/>
                  <a:pt x="4494" y="4657"/>
                </a:cubicBezTo>
                <a:cubicBezTo>
                  <a:pt x="4426" y="4537"/>
                  <a:pt x="4261" y="4078"/>
                  <a:pt x="4196" y="4115"/>
                </a:cubicBezTo>
                <a:close/>
                <a:moveTo>
                  <a:pt x="14806" y="4072"/>
                </a:moveTo>
                <a:cubicBezTo>
                  <a:pt x="14953" y="4431"/>
                  <a:pt x="15100" y="4790"/>
                  <a:pt x="15239" y="5150"/>
                </a:cubicBezTo>
                <a:cubicBezTo>
                  <a:pt x="15349" y="5435"/>
                  <a:pt x="15453" y="5717"/>
                  <a:pt x="15522" y="6004"/>
                </a:cubicBezTo>
                <a:cubicBezTo>
                  <a:pt x="15476" y="5302"/>
                  <a:pt x="15170" y="4699"/>
                  <a:pt x="14806" y="4072"/>
                </a:cubicBezTo>
                <a:close/>
                <a:moveTo>
                  <a:pt x="14680" y="4011"/>
                </a:moveTo>
                <a:cubicBezTo>
                  <a:pt x="14690" y="4429"/>
                  <a:pt x="14880" y="4846"/>
                  <a:pt x="15008" y="5210"/>
                </a:cubicBezTo>
                <a:cubicBezTo>
                  <a:pt x="15166" y="5654"/>
                  <a:pt x="15336" y="6092"/>
                  <a:pt x="15511" y="6527"/>
                </a:cubicBezTo>
                <a:cubicBezTo>
                  <a:pt x="15511" y="6520"/>
                  <a:pt x="15513" y="6511"/>
                  <a:pt x="15513" y="6504"/>
                </a:cubicBezTo>
                <a:cubicBezTo>
                  <a:pt x="15478" y="6060"/>
                  <a:pt x="15326" y="5628"/>
                  <a:pt x="15155" y="5189"/>
                </a:cubicBezTo>
                <a:cubicBezTo>
                  <a:pt x="15003" y="4796"/>
                  <a:pt x="14842" y="4402"/>
                  <a:pt x="14680" y="4011"/>
                </a:cubicBezTo>
                <a:close/>
                <a:moveTo>
                  <a:pt x="1920" y="3996"/>
                </a:moveTo>
                <a:cubicBezTo>
                  <a:pt x="2104" y="4437"/>
                  <a:pt x="2261" y="4883"/>
                  <a:pt x="2460" y="5308"/>
                </a:cubicBezTo>
                <a:cubicBezTo>
                  <a:pt x="2659" y="5733"/>
                  <a:pt x="2900" y="6136"/>
                  <a:pt x="3251" y="6493"/>
                </a:cubicBezTo>
                <a:cubicBezTo>
                  <a:pt x="3451" y="6697"/>
                  <a:pt x="3646" y="6882"/>
                  <a:pt x="3804" y="7080"/>
                </a:cubicBezTo>
                <a:cubicBezTo>
                  <a:pt x="3663" y="6791"/>
                  <a:pt x="3480" y="6525"/>
                  <a:pt x="3299" y="6266"/>
                </a:cubicBezTo>
                <a:cubicBezTo>
                  <a:pt x="3154" y="6057"/>
                  <a:pt x="3004" y="5841"/>
                  <a:pt x="2876" y="5616"/>
                </a:cubicBezTo>
                <a:cubicBezTo>
                  <a:pt x="2814" y="5506"/>
                  <a:pt x="2758" y="5393"/>
                  <a:pt x="2702" y="5283"/>
                </a:cubicBezTo>
                <a:cubicBezTo>
                  <a:pt x="2652" y="5184"/>
                  <a:pt x="2601" y="5084"/>
                  <a:pt x="2547" y="4987"/>
                </a:cubicBezTo>
                <a:cubicBezTo>
                  <a:pt x="2441" y="4794"/>
                  <a:pt x="2319" y="4608"/>
                  <a:pt x="2202" y="4427"/>
                </a:cubicBezTo>
                <a:lnTo>
                  <a:pt x="1920" y="3996"/>
                </a:lnTo>
                <a:close/>
                <a:moveTo>
                  <a:pt x="19094" y="3978"/>
                </a:moveTo>
                <a:cubicBezTo>
                  <a:pt x="18425" y="4326"/>
                  <a:pt x="17674" y="4573"/>
                  <a:pt x="16809" y="4730"/>
                </a:cubicBezTo>
                <a:cubicBezTo>
                  <a:pt x="17586" y="4932"/>
                  <a:pt x="18366" y="4437"/>
                  <a:pt x="19094" y="3978"/>
                </a:cubicBezTo>
                <a:close/>
                <a:moveTo>
                  <a:pt x="854" y="3938"/>
                </a:moveTo>
                <a:cubicBezTo>
                  <a:pt x="886" y="4133"/>
                  <a:pt x="919" y="4328"/>
                  <a:pt x="947" y="4521"/>
                </a:cubicBezTo>
                <a:cubicBezTo>
                  <a:pt x="1018" y="4993"/>
                  <a:pt x="1074" y="5458"/>
                  <a:pt x="1024" y="5906"/>
                </a:cubicBezTo>
                <a:cubicBezTo>
                  <a:pt x="1169" y="5547"/>
                  <a:pt x="1184" y="5178"/>
                  <a:pt x="1097" y="4745"/>
                </a:cubicBezTo>
                <a:cubicBezTo>
                  <a:pt x="1046" y="4489"/>
                  <a:pt x="981" y="4254"/>
                  <a:pt x="885" y="4014"/>
                </a:cubicBezTo>
                <a:cubicBezTo>
                  <a:pt x="874" y="3985"/>
                  <a:pt x="865" y="3961"/>
                  <a:pt x="854" y="3938"/>
                </a:cubicBezTo>
                <a:close/>
                <a:moveTo>
                  <a:pt x="1987" y="3933"/>
                </a:moveTo>
                <a:lnTo>
                  <a:pt x="2272" y="4372"/>
                </a:lnTo>
                <a:cubicBezTo>
                  <a:pt x="2390" y="4554"/>
                  <a:pt x="2513" y="4742"/>
                  <a:pt x="2621" y="4938"/>
                </a:cubicBezTo>
                <a:cubicBezTo>
                  <a:pt x="2676" y="5037"/>
                  <a:pt x="2727" y="5137"/>
                  <a:pt x="2778" y="5238"/>
                </a:cubicBezTo>
                <a:cubicBezTo>
                  <a:pt x="2833" y="5348"/>
                  <a:pt x="2890" y="5461"/>
                  <a:pt x="2950" y="5568"/>
                </a:cubicBezTo>
                <a:cubicBezTo>
                  <a:pt x="3075" y="5790"/>
                  <a:pt x="3224" y="6004"/>
                  <a:pt x="3367" y="6209"/>
                </a:cubicBezTo>
                <a:cubicBezTo>
                  <a:pt x="3562" y="6489"/>
                  <a:pt x="3761" y="6775"/>
                  <a:pt x="3909" y="7092"/>
                </a:cubicBezTo>
                <a:lnTo>
                  <a:pt x="3919" y="7113"/>
                </a:lnTo>
                <a:cubicBezTo>
                  <a:pt x="3962" y="6373"/>
                  <a:pt x="3356" y="5621"/>
                  <a:pt x="2973" y="5088"/>
                </a:cubicBezTo>
                <a:cubicBezTo>
                  <a:pt x="2671" y="4665"/>
                  <a:pt x="2345" y="4284"/>
                  <a:pt x="1987" y="3933"/>
                </a:cubicBezTo>
                <a:close/>
                <a:moveTo>
                  <a:pt x="19608" y="3592"/>
                </a:moveTo>
                <a:cubicBezTo>
                  <a:pt x="19475" y="3648"/>
                  <a:pt x="19336" y="3703"/>
                  <a:pt x="19255" y="3728"/>
                </a:cubicBezTo>
                <a:cubicBezTo>
                  <a:pt x="18936" y="3822"/>
                  <a:pt x="18613" y="3889"/>
                  <a:pt x="18290" y="3961"/>
                </a:cubicBezTo>
                <a:cubicBezTo>
                  <a:pt x="17701" y="4093"/>
                  <a:pt x="17269" y="4475"/>
                  <a:pt x="16682" y="4656"/>
                </a:cubicBezTo>
                <a:cubicBezTo>
                  <a:pt x="17644" y="4493"/>
                  <a:pt x="18466" y="4222"/>
                  <a:pt x="19188" y="3826"/>
                </a:cubicBezTo>
                <a:lnTo>
                  <a:pt x="19355" y="3731"/>
                </a:lnTo>
                <a:cubicBezTo>
                  <a:pt x="19439" y="3683"/>
                  <a:pt x="19523" y="3637"/>
                  <a:pt x="19608" y="3592"/>
                </a:cubicBezTo>
                <a:close/>
                <a:moveTo>
                  <a:pt x="11728" y="3269"/>
                </a:moveTo>
                <a:lnTo>
                  <a:pt x="11722" y="3274"/>
                </a:lnTo>
                <a:lnTo>
                  <a:pt x="11729" y="3285"/>
                </a:lnTo>
                <a:cubicBezTo>
                  <a:pt x="11729" y="3280"/>
                  <a:pt x="11728" y="3276"/>
                  <a:pt x="11728" y="3269"/>
                </a:cubicBezTo>
                <a:close/>
                <a:moveTo>
                  <a:pt x="1484" y="3216"/>
                </a:moveTo>
                <a:cubicBezTo>
                  <a:pt x="1504" y="3209"/>
                  <a:pt x="1530" y="3216"/>
                  <a:pt x="1562" y="3242"/>
                </a:cubicBezTo>
                <a:cubicBezTo>
                  <a:pt x="2385" y="3920"/>
                  <a:pt x="3041" y="4758"/>
                  <a:pt x="3612" y="5684"/>
                </a:cubicBezTo>
                <a:cubicBezTo>
                  <a:pt x="3950" y="6232"/>
                  <a:pt x="4243" y="6790"/>
                  <a:pt x="4070" y="7458"/>
                </a:cubicBezTo>
                <a:cubicBezTo>
                  <a:pt x="4066" y="7472"/>
                  <a:pt x="4060" y="7481"/>
                  <a:pt x="4056" y="7490"/>
                </a:cubicBezTo>
                <a:cubicBezTo>
                  <a:pt x="4138" y="7680"/>
                  <a:pt x="4185" y="7894"/>
                  <a:pt x="4177" y="8155"/>
                </a:cubicBezTo>
                <a:cubicBezTo>
                  <a:pt x="4178" y="8165"/>
                  <a:pt x="4174" y="8172"/>
                  <a:pt x="4173" y="8181"/>
                </a:cubicBezTo>
                <a:cubicBezTo>
                  <a:pt x="4900" y="8408"/>
                  <a:pt x="5612" y="8690"/>
                  <a:pt x="6308" y="9022"/>
                </a:cubicBezTo>
                <a:cubicBezTo>
                  <a:pt x="6250" y="8651"/>
                  <a:pt x="6172" y="8281"/>
                  <a:pt x="5921" y="7999"/>
                </a:cubicBezTo>
                <a:cubicBezTo>
                  <a:pt x="5918" y="7996"/>
                  <a:pt x="5918" y="7992"/>
                  <a:pt x="5916" y="7988"/>
                </a:cubicBezTo>
                <a:cubicBezTo>
                  <a:pt x="4726" y="7195"/>
                  <a:pt x="4253" y="5017"/>
                  <a:pt x="3934" y="3695"/>
                </a:cubicBezTo>
                <a:cubicBezTo>
                  <a:pt x="3922" y="3643"/>
                  <a:pt x="3942" y="3475"/>
                  <a:pt x="4008" y="3577"/>
                </a:cubicBezTo>
                <a:cubicBezTo>
                  <a:pt x="4442" y="4259"/>
                  <a:pt x="4822" y="4967"/>
                  <a:pt x="5191" y="5690"/>
                </a:cubicBezTo>
                <a:cubicBezTo>
                  <a:pt x="5396" y="6095"/>
                  <a:pt x="5610" y="6499"/>
                  <a:pt x="5780" y="6925"/>
                </a:cubicBezTo>
                <a:cubicBezTo>
                  <a:pt x="5809" y="6998"/>
                  <a:pt x="5914" y="7412"/>
                  <a:pt x="5980" y="7575"/>
                </a:cubicBezTo>
                <a:cubicBezTo>
                  <a:pt x="5889" y="7278"/>
                  <a:pt x="6187" y="6318"/>
                  <a:pt x="6246" y="6101"/>
                </a:cubicBezTo>
                <a:cubicBezTo>
                  <a:pt x="6457" y="5323"/>
                  <a:pt x="6783" y="4610"/>
                  <a:pt x="7193" y="3933"/>
                </a:cubicBezTo>
                <a:cubicBezTo>
                  <a:pt x="7253" y="3832"/>
                  <a:pt x="7306" y="4065"/>
                  <a:pt x="7304" y="4104"/>
                </a:cubicBezTo>
                <a:cubicBezTo>
                  <a:pt x="7225" y="5504"/>
                  <a:pt x="6945" y="6861"/>
                  <a:pt x="6098" y="7961"/>
                </a:cubicBezTo>
                <a:cubicBezTo>
                  <a:pt x="6099" y="7962"/>
                  <a:pt x="6098" y="7965"/>
                  <a:pt x="6098" y="7965"/>
                </a:cubicBezTo>
                <a:cubicBezTo>
                  <a:pt x="6302" y="8295"/>
                  <a:pt x="6382" y="8683"/>
                  <a:pt x="6444" y="9084"/>
                </a:cubicBezTo>
                <a:cubicBezTo>
                  <a:pt x="7739" y="9716"/>
                  <a:pt x="8875" y="10430"/>
                  <a:pt x="9355" y="10745"/>
                </a:cubicBezTo>
                <a:cubicBezTo>
                  <a:pt x="9835" y="11059"/>
                  <a:pt x="9486" y="11078"/>
                  <a:pt x="9326" y="10971"/>
                </a:cubicBezTo>
                <a:cubicBezTo>
                  <a:pt x="8953" y="10722"/>
                  <a:pt x="8175" y="10266"/>
                  <a:pt x="7135" y="9701"/>
                </a:cubicBezTo>
                <a:lnTo>
                  <a:pt x="7062" y="9650"/>
                </a:lnTo>
                <a:lnTo>
                  <a:pt x="7056" y="9652"/>
                </a:lnTo>
                <a:lnTo>
                  <a:pt x="7054" y="9670"/>
                </a:lnTo>
                <a:cubicBezTo>
                  <a:pt x="7040" y="9698"/>
                  <a:pt x="7015" y="9729"/>
                  <a:pt x="6974" y="9762"/>
                </a:cubicBezTo>
                <a:cubicBezTo>
                  <a:pt x="6430" y="10341"/>
                  <a:pt x="5838" y="10863"/>
                  <a:pt x="5175" y="11279"/>
                </a:cubicBezTo>
                <a:cubicBezTo>
                  <a:pt x="5113" y="11319"/>
                  <a:pt x="5051" y="11350"/>
                  <a:pt x="4988" y="11377"/>
                </a:cubicBezTo>
                <a:cubicBezTo>
                  <a:pt x="4877" y="11498"/>
                  <a:pt x="5074" y="11307"/>
                  <a:pt x="4508" y="12006"/>
                </a:cubicBezTo>
                <a:cubicBezTo>
                  <a:pt x="3747" y="13387"/>
                  <a:pt x="2682" y="14490"/>
                  <a:pt x="1591" y="15572"/>
                </a:cubicBezTo>
                <a:cubicBezTo>
                  <a:pt x="1527" y="15635"/>
                  <a:pt x="1475" y="15369"/>
                  <a:pt x="1511" y="15314"/>
                </a:cubicBezTo>
                <a:cubicBezTo>
                  <a:pt x="1946" y="14646"/>
                  <a:pt x="2190" y="13867"/>
                  <a:pt x="2664" y="13226"/>
                </a:cubicBezTo>
                <a:cubicBezTo>
                  <a:pt x="2927" y="12872"/>
                  <a:pt x="3226" y="12571"/>
                  <a:pt x="3557" y="12310"/>
                </a:cubicBezTo>
                <a:cubicBezTo>
                  <a:pt x="2999" y="12515"/>
                  <a:pt x="2416" y="12663"/>
                  <a:pt x="1878" y="12931"/>
                </a:cubicBezTo>
                <a:cubicBezTo>
                  <a:pt x="1343" y="13198"/>
                  <a:pt x="834" y="13518"/>
                  <a:pt x="330" y="13849"/>
                </a:cubicBezTo>
                <a:lnTo>
                  <a:pt x="0" y="14066"/>
                </a:lnTo>
                <a:lnTo>
                  <a:pt x="0" y="13335"/>
                </a:lnTo>
                <a:lnTo>
                  <a:pt x="108" y="13229"/>
                </a:lnTo>
                <a:cubicBezTo>
                  <a:pt x="885" y="12481"/>
                  <a:pt x="1716" y="11780"/>
                  <a:pt x="2668" y="11432"/>
                </a:cubicBezTo>
                <a:cubicBezTo>
                  <a:pt x="3341" y="11186"/>
                  <a:pt x="3976" y="11417"/>
                  <a:pt x="4626" y="11263"/>
                </a:cubicBezTo>
                <a:cubicBezTo>
                  <a:pt x="5444" y="11067"/>
                  <a:pt x="6254" y="10201"/>
                  <a:pt x="6853" y="9555"/>
                </a:cubicBezTo>
                <a:cubicBezTo>
                  <a:pt x="6345" y="9290"/>
                  <a:pt x="5825" y="9050"/>
                  <a:pt x="5298" y="8842"/>
                </a:cubicBezTo>
                <a:cubicBezTo>
                  <a:pt x="4970" y="9242"/>
                  <a:pt x="4592" y="9560"/>
                  <a:pt x="4150" y="9803"/>
                </a:cubicBezTo>
                <a:cubicBezTo>
                  <a:pt x="3864" y="10332"/>
                  <a:pt x="3261" y="10460"/>
                  <a:pt x="2752" y="10642"/>
                </a:cubicBezTo>
                <a:cubicBezTo>
                  <a:pt x="1958" y="10926"/>
                  <a:pt x="1153" y="11162"/>
                  <a:pt x="337" y="11363"/>
                </a:cubicBezTo>
                <a:cubicBezTo>
                  <a:pt x="236" y="11388"/>
                  <a:pt x="198" y="11130"/>
                  <a:pt x="285" y="11088"/>
                </a:cubicBezTo>
                <a:cubicBezTo>
                  <a:pt x="1121" y="10670"/>
                  <a:pt x="1882" y="10127"/>
                  <a:pt x="2702" y="9685"/>
                </a:cubicBezTo>
                <a:cubicBezTo>
                  <a:pt x="3167" y="9434"/>
                  <a:pt x="3616" y="9324"/>
                  <a:pt x="4118" y="9500"/>
                </a:cubicBezTo>
                <a:cubicBezTo>
                  <a:pt x="4120" y="9501"/>
                  <a:pt x="4122" y="9505"/>
                  <a:pt x="4124" y="9506"/>
                </a:cubicBezTo>
                <a:cubicBezTo>
                  <a:pt x="4473" y="9304"/>
                  <a:pt x="4783" y="9053"/>
                  <a:pt x="5058" y="8747"/>
                </a:cubicBezTo>
                <a:cubicBezTo>
                  <a:pt x="4013" y="8351"/>
                  <a:pt x="2933" y="8069"/>
                  <a:pt x="1833" y="7920"/>
                </a:cubicBezTo>
                <a:cubicBezTo>
                  <a:pt x="1830" y="7937"/>
                  <a:pt x="1825" y="7953"/>
                  <a:pt x="1816" y="7960"/>
                </a:cubicBezTo>
                <a:cubicBezTo>
                  <a:pt x="1492" y="8186"/>
                  <a:pt x="1181" y="8433"/>
                  <a:pt x="908" y="8730"/>
                </a:cubicBezTo>
                <a:cubicBezTo>
                  <a:pt x="780" y="8873"/>
                  <a:pt x="659" y="9108"/>
                  <a:pt x="509" y="9251"/>
                </a:cubicBezTo>
                <a:cubicBezTo>
                  <a:pt x="427" y="9461"/>
                  <a:pt x="333" y="9673"/>
                  <a:pt x="228" y="9885"/>
                </a:cubicBezTo>
                <a:lnTo>
                  <a:pt x="0" y="10304"/>
                </a:lnTo>
                <a:lnTo>
                  <a:pt x="0" y="9931"/>
                </a:lnTo>
                <a:lnTo>
                  <a:pt x="7" y="9919"/>
                </a:lnTo>
                <a:cubicBezTo>
                  <a:pt x="99" y="9749"/>
                  <a:pt x="185" y="9579"/>
                  <a:pt x="263" y="9410"/>
                </a:cubicBezTo>
                <a:cubicBezTo>
                  <a:pt x="251" y="9428"/>
                  <a:pt x="238" y="9448"/>
                  <a:pt x="225" y="9466"/>
                </a:cubicBezTo>
                <a:cubicBezTo>
                  <a:pt x="185" y="9525"/>
                  <a:pt x="142" y="9584"/>
                  <a:pt x="94" y="9656"/>
                </a:cubicBezTo>
                <a:lnTo>
                  <a:pt x="0" y="9791"/>
                </a:lnTo>
                <a:lnTo>
                  <a:pt x="0" y="9632"/>
                </a:lnTo>
                <a:lnTo>
                  <a:pt x="22" y="9600"/>
                </a:lnTo>
                <a:cubicBezTo>
                  <a:pt x="72" y="9529"/>
                  <a:pt x="113" y="9469"/>
                  <a:pt x="154" y="9409"/>
                </a:cubicBezTo>
                <a:cubicBezTo>
                  <a:pt x="159" y="9400"/>
                  <a:pt x="168" y="9391"/>
                  <a:pt x="173" y="9381"/>
                </a:cubicBezTo>
                <a:lnTo>
                  <a:pt x="0" y="9497"/>
                </a:lnTo>
                <a:lnTo>
                  <a:pt x="0" y="9179"/>
                </a:lnTo>
                <a:lnTo>
                  <a:pt x="107" y="9137"/>
                </a:lnTo>
                <a:cubicBezTo>
                  <a:pt x="224" y="9087"/>
                  <a:pt x="341" y="9028"/>
                  <a:pt x="458" y="8947"/>
                </a:cubicBezTo>
                <a:cubicBezTo>
                  <a:pt x="673" y="8795"/>
                  <a:pt x="847" y="8449"/>
                  <a:pt x="1050" y="8253"/>
                </a:cubicBezTo>
                <a:cubicBezTo>
                  <a:pt x="1192" y="8117"/>
                  <a:pt x="1341" y="7995"/>
                  <a:pt x="1496" y="7878"/>
                </a:cubicBezTo>
                <a:cubicBezTo>
                  <a:pt x="1206" y="7845"/>
                  <a:pt x="914" y="7822"/>
                  <a:pt x="621" y="7808"/>
                </a:cubicBezTo>
                <a:lnTo>
                  <a:pt x="0" y="7800"/>
                </a:lnTo>
                <a:lnTo>
                  <a:pt x="0" y="7525"/>
                </a:lnTo>
                <a:lnTo>
                  <a:pt x="302" y="7526"/>
                </a:lnTo>
                <a:cubicBezTo>
                  <a:pt x="702" y="7536"/>
                  <a:pt x="1101" y="7565"/>
                  <a:pt x="1497" y="7610"/>
                </a:cubicBezTo>
                <a:cubicBezTo>
                  <a:pt x="1328" y="7228"/>
                  <a:pt x="1139" y="6792"/>
                  <a:pt x="818" y="6589"/>
                </a:cubicBezTo>
                <a:cubicBezTo>
                  <a:pt x="629" y="6469"/>
                  <a:pt x="411" y="6396"/>
                  <a:pt x="191" y="6318"/>
                </a:cubicBezTo>
                <a:lnTo>
                  <a:pt x="0" y="6244"/>
                </a:lnTo>
                <a:lnTo>
                  <a:pt x="0" y="6025"/>
                </a:lnTo>
                <a:lnTo>
                  <a:pt x="286" y="6153"/>
                </a:lnTo>
                <a:cubicBezTo>
                  <a:pt x="411" y="6201"/>
                  <a:pt x="533" y="6217"/>
                  <a:pt x="648" y="6239"/>
                </a:cubicBezTo>
                <a:cubicBezTo>
                  <a:pt x="541" y="6175"/>
                  <a:pt x="436" y="6105"/>
                  <a:pt x="342" y="6019"/>
                </a:cubicBezTo>
                <a:cubicBezTo>
                  <a:pt x="231" y="5918"/>
                  <a:pt x="138" y="5797"/>
                  <a:pt x="48" y="5680"/>
                </a:cubicBezTo>
                <a:lnTo>
                  <a:pt x="0" y="5621"/>
                </a:lnTo>
                <a:lnTo>
                  <a:pt x="0" y="5481"/>
                </a:lnTo>
                <a:lnTo>
                  <a:pt x="115" y="5622"/>
                </a:lnTo>
                <a:cubicBezTo>
                  <a:pt x="204" y="5735"/>
                  <a:pt x="293" y="5853"/>
                  <a:pt x="398" y="5949"/>
                </a:cubicBezTo>
                <a:cubicBezTo>
                  <a:pt x="493" y="6035"/>
                  <a:pt x="600" y="6105"/>
                  <a:pt x="711" y="6170"/>
                </a:cubicBezTo>
                <a:cubicBezTo>
                  <a:pt x="573" y="5930"/>
                  <a:pt x="415" y="5717"/>
                  <a:pt x="241" y="5527"/>
                </a:cubicBezTo>
                <a:lnTo>
                  <a:pt x="0" y="5290"/>
                </a:lnTo>
                <a:lnTo>
                  <a:pt x="0" y="5047"/>
                </a:lnTo>
                <a:lnTo>
                  <a:pt x="248" y="5283"/>
                </a:lnTo>
                <a:cubicBezTo>
                  <a:pt x="486" y="5543"/>
                  <a:pt x="697" y="5844"/>
                  <a:pt x="874" y="6198"/>
                </a:cubicBezTo>
                <a:lnTo>
                  <a:pt x="666" y="3509"/>
                </a:lnTo>
                <a:cubicBezTo>
                  <a:pt x="663" y="3462"/>
                  <a:pt x="674" y="3345"/>
                  <a:pt x="727" y="3432"/>
                </a:cubicBezTo>
                <a:cubicBezTo>
                  <a:pt x="1025" y="3934"/>
                  <a:pt x="1165" y="4516"/>
                  <a:pt x="1251" y="5102"/>
                </a:cubicBezTo>
                <a:cubicBezTo>
                  <a:pt x="1328" y="5613"/>
                  <a:pt x="1238" y="5976"/>
                  <a:pt x="997" y="6387"/>
                </a:cubicBezTo>
                <a:cubicBezTo>
                  <a:pt x="1018" y="6404"/>
                  <a:pt x="1038" y="6420"/>
                  <a:pt x="1057" y="6440"/>
                </a:cubicBezTo>
                <a:cubicBezTo>
                  <a:pt x="1300" y="6703"/>
                  <a:pt x="1483" y="7264"/>
                  <a:pt x="1642" y="7627"/>
                </a:cubicBezTo>
                <a:cubicBezTo>
                  <a:pt x="2435" y="7725"/>
                  <a:pt x="3217" y="7894"/>
                  <a:pt x="3984" y="8121"/>
                </a:cubicBezTo>
                <a:lnTo>
                  <a:pt x="3983" y="8120"/>
                </a:lnTo>
                <a:cubicBezTo>
                  <a:pt x="4016" y="7149"/>
                  <a:pt x="2861" y="6567"/>
                  <a:pt x="2428" y="5794"/>
                </a:cubicBezTo>
                <a:cubicBezTo>
                  <a:pt x="2014" y="5055"/>
                  <a:pt x="1850" y="4190"/>
                  <a:pt x="1449" y="3440"/>
                </a:cubicBezTo>
                <a:cubicBezTo>
                  <a:pt x="1412" y="3372"/>
                  <a:pt x="1422" y="3235"/>
                  <a:pt x="1484" y="3216"/>
                </a:cubicBezTo>
                <a:close/>
                <a:moveTo>
                  <a:pt x="13392" y="3081"/>
                </a:moveTo>
                <a:cubicBezTo>
                  <a:pt x="13349" y="3239"/>
                  <a:pt x="13306" y="3395"/>
                  <a:pt x="13255" y="3552"/>
                </a:cubicBezTo>
                <a:lnTo>
                  <a:pt x="13215" y="3677"/>
                </a:lnTo>
                <a:cubicBezTo>
                  <a:pt x="13182" y="3775"/>
                  <a:pt x="13151" y="3871"/>
                  <a:pt x="13122" y="3971"/>
                </a:cubicBezTo>
                <a:cubicBezTo>
                  <a:pt x="13004" y="4387"/>
                  <a:pt x="12961" y="4827"/>
                  <a:pt x="12920" y="5250"/>
                </a:cubicBezTo>
                <a:cubicBezTo>
                  <a:pt x="12891" y="5549"/>
                  <a:pt x="12862" y="5856"/>
                  <a:pt x="12805" y="6160"/>
                </a:cubicBezTo>
                <a:cubicBezTo>
                  <a:pt x="13173" y="5155"/>
                  <a:pt x="13452" y="4129"/>
                  <a:pt x="13392" y="3081"/>
                </a:cubicBezTo>
                <a:close/>
                <a:moveTo>
                  <a:pt x="13356" y="2835"/>
                </a:moveTo>
                <a:cubicBezTo>
                  <a:pt x="12689" y="3777"/>
                  <a:pt x="12705" y="4938"/>
                  <a:pt x="12731" y="6054"/>
                </a:cubicBezTo>
                <a:cubicBezTo>
                  <a:pt x="12776" y="5785"/>
                  <a:pt x="12805" y="5514"/>
                  <a:pt x="12831" y="5246"/>
                </a:cubicBezTo>
                <a:cubicBezTo>
                  <a:pt x="12873" y="4816"/>
                  <a:pt x="12915" y="4373"/>
                  <a:pt x="13036" y="3947"/>
                </a:cubicBezTo>
                <a:cubicBezTo>
                  <a:pt x="13065" y="3847"/>
                  <a:pt x="13097" y="3748"/>
                  <a:pt x="13128" y="3649"/>
                </a:cubicBezTo>
                <a:lnTo>
                  <a:pt x="13169" y="3523"/>
                </a:lnTo>
                <a:cubicBezTo>
                  <a:pt x="13241" y="3296"/>
                  <a:pt x="13303" y="3066"/>
                  <a:pt x="13356" y="2835"/>
                </a:cubicBezTo>
                <a:close/>
                <a:moveTo>
                  <a:pt x="17201" y="2831"/>
                </a:moveTo>
                <a:cubicBezTo>
                  <a:pt x="17191" y="2831"/>
                  <a:pt x="17185" y="2832"/>
                  <a:pt x="17175" y="2832"/>
                </a:cubicBezTo>
                <a:lnTo>
                  <a:pt x="17123" y="2834"/>
                </a:lnTo>
                <a:cubicBezTo>
                  <a:pt x="16937" y="2842"/>
                  <a:pt x="16744" y="2870"/>
                  <a:pt x="16559" y="2899"/>
                </a:cubicBezTo>
                <a:cubicBezTo>
                  <a:pt x="16376" y="2926"/>
                  <a:pt x="16185" y="2954"/>
                  <a:pt x="15997" y="2964"/>
                </a:cubicBezTo>
                <a:cubicBezTo>
                  <a:pt x="15916" y="2967"/>
                  <a:pt x="15832" y="2968"/>
                  <a:pt x="15749" y="2967"/>
                </a:cubicBezTo>
                <a:cubicBezTo>
                  <a:pt x="15636" y="2966"/>
                  <a:pt x="15517" y="2968"/>
                  <a:pt x="15402" y="2978"/>
                </a:cubicBezTo>
                <a:cubicBezTo>
                  <a:pt x="15257" y="2992"/>
                  <a:pt x="15108" y="3024"/>
                  <a:pt x="14965" y="3054"/>
                </a:cubicBezTo>
                <a:cubicBezTo>
                  <a:pt x="14860" y="3076"/>
                  <a:pt x="14754" y="3098"/>
                  <a:pt x="14647" y="3114"/>
                </a:cubicBezTo>
                <a:cubicBezTo>
                  <a:pt x="15402" y="3332"/>
                  <a:pt x="16403" y="3116"/>
                  <a:pt x="17201" y="2831"/>
                </a:cubicBezTo>
                <a:close/>
                <a:moveTo>
                  <a:pt x="16129" y="2671"/>
                </a:moveTo>
                <a:cubicBezTo>
                  <a:pt x="15570" y="2672"/>
                  <a:pt x="15074" y="2817"/>
                  <a:pt x="14560" y="3031"/>
                </a:cubicBezTo>
                <a:cubicBezTo>
                  <a:pt x="14692" y="3017"/>
                  <a:pt x="14825" y="2990"/>
                  <a:pt x="14956" y="2963"/>
                </a:cubicBezTo>
                <a:cubicBezTo>
                  <a:pt x="15101" y="2932"/>
                  <a:pt x="15252" y="2900"/>
                  <a:pt x="15402" y="2887"/>
                </a:cubicBezTo>
                <a:cubicBezTo>
                  <a:pt x="15522" y="2875"/>
                  <a:pt x="15642" y="2875"/>
                  <a:pt x="15757" y="2875"/>
                </a:cubicBezTo>
                <a:lnTo>
                  <a:pt x="15999" y="2871"/>
                </a:lnTo>
                <a:cubicBezTo>
                  <a:pt x="16183" y="2862"/>
                  <a:pt x="16371" y="2834"/>
                  <a:pt x="16553" y="2807"/>
                </a:cubicBezTo>
                <a:cubicBezTo>
                  <a:pt x="16740" y="2779"/>
                  <a:pt x="16935" y="2750"/>
                  <a:pt x="17127" y="2742"/>
                </a:cubicBezTo>
                <a:lnTo>
                  <a:pt x="17180" y="2739"/>
                </a:lnTo>
                <a:cubicBezTo>
                  <a:pt x="17237" y="2738"/>
                  <a:pt x="17294" y="2734"/>
                  <a:pt x="17350" y="2727"/>
                </a:cubicBezTo>
                <a:cubicBezTo>
                  <a:pt x="16945" y="2694"/>
                  <a:pt x="16538" y="2668"/>
                  <a:pt x="16129" y="2671"/>
                </a:cubicBezTo>
                <a:close/>
                <a:moveTo>
                  <a:pt x="10570" y="1472"/>
                </a:moveTo>
                <a:cubicBezTo>
                  <a:pt x="10338" y="1888"/>
                  <a:pt x="9993" y="2222"/>
                  <a:pt x="9659" y="2545"/>
                </a:cubicBezTo>
                <a:cubicBezTo>
                  <a:pt x="9539" y="2660"/>
                  <a:pt x="9417" y="2779"/>
                  <a:pt x="9302" y="2897"/>
                </a:cubicBezTo>
                <a:cubicBezTo>
                  <a:pt x="9169" y="3034"/>
                  <a:pt x="9042" y="3181"/>
                  <a:pt x="8917" y="3323"/>
                </a:cubicBezTo>
                <a:lnTo>
                  <a:pt x="8700" y="3571"/>
                </a:lnTo>
                <a:cubicBezTo>
                  <a:pt x="8795" y="3494"/>
                  <a:pt x="8925" y="3385"/>
                  <a:pt x="9095" y="3234"/>
                </a:cubicBezTo>
                <a:cubicBezTo>
                  <a:pt x="9553" y="2827"/>
                  <a:pt x="10318" y="2147"/>
                  <a:pt x="10570" y="1472"/>
                </a:cubicBezTo>
                <a:close/>
                <a:moveTo>
                  <a:pt x="10972" y="1207"/>
                </a:moveTo>
                <a:cubicBezTo>
                  <a:pt x="11104" y="1902"/>
                  <a:pt x="11284" y="2557"/>
                  <a:pt x="11634" y="3136"/>
                </a:cubicBezTo>
                <a:cubicBezTo>
                  <a:pt x="11508" y="2508"/>
                  <a:pt x="11326" y="1810"/>
                  <a:pt x="10972" y="1207"/>
                </a:cubicBezTo>
                <a:close/>
                <a:moveTo>
                  <a:pt x="10621" y="1156"/>
                </a:moveTo>
                <a:cubicBezTo>
                  <a:pt x="10485" y="1272"/>
                  <a:pt x="10351" y="1395"/>
                  <a:pt x="10226" y="1529"/>
                </a:cubicBezTo>
                <a:cubicBezTo>
                  <a:pt x="9906" y="1864"/>
                  <a:pt x="9623" y="2250"/>
                  <a:pt x="9327" y="2609"/>
                </a:cubicBezTo>
                <a:cubicBezTo>
                  <a:pt x="9086" y="2897"/>
                  <a:pt x="8496" y="3576"/>
                  <a:pt x="8475" y="3693"/>
                </a:cubicBezTo>
                <a:lnTo>
                  <a:pt x="8854" y="3261"/>
                </a:lnTo>
                <a:cubicBezTo>
                  <a:pt x="8978" y="3118"/>
                  <a:pt x="9108" y="2972"/>
                  <a:pt x="9242" y="2831"/>
                </a:cubicBezTo>
                <a:cubicBezTo>
                  <a:pt x="9358" y="2709"/>
                  <a:pt x="9481" y="2592"/>
                  <a:pt x="9601" y="2477"/>
                </a:cubicBezTo>
                <a:cubicBezTo>
                  <a:pt x="9934" y="2155"/>
                  <a:pt x="10279" y="1821"/>
                  <a:pt x="10502" y="1412"/>
                </a:cubicBezTo>
                <a:cubicBezTo>
                  <a:pt x="10547" y="1329"/>
                  <a:pt x="10586" y="1243"/>
                  <a:pt x="10621" y="1156"/>
                </a:cubicBezTo>
                <a:close/>
                <a:moveTo>
                  <a:pt x="11037" y="1132"/>
                </a:moveTo>
                <a:cubicBezTo>
                  <a:pt x="11395" y="1730"/>
                  <a:pt x="11581" y="2420"/>
                  <a:pt x="11710" y="3050"/>
                </a:cubicBezTo>
                <a:cubicBezTo>
                  <a:pt x="11642" y="2329"/>
                  <a:pt x="11494" y="1435"/>
                  <a:pt x="11037" y="1132"/>
                </a:cubicBezTo>
                <a:close/>
                <a:moveTo>
                  <a:pt x="17011" y="754"/>
                </a:moveTo>
                <a:cubicBezTo>
                  <a:pt x="16946" y="778"/>
                  <a:pt x="16881" y="802"/>
                  <a:pt x="16811" y="823"/>
                </a:cubicBezTo>
                <a:cubicBezTo>
                  <a:pt x="16521" y="907"/>
                  <a:pt x="16229" y="945"/>
                  <a:pt x="15902" y="980"/>
                </a:cubicBezTo>
                <a:cubicBezTo>
                  <a:pt x="15664" y="1008"/>
                  <a:pt x="15366" y="1040"/>
                  <a:pt x="15084" y="1015"/>
                </a:cubicBezTo>
                <a:cubicBezTo>
                  <a:pt x="14999" y="1006"/>
                  <a:pt x="14915" y="995"/>
                  <a:pt x="14829" y="982"/>
                </a:cubicBezTo>
                <a:cubicBezTo>
                  <a:pt x="14715" y="966"/>
                  <a:pt x="14604" y="951"/>
                  <a:pt x="14493" y="947"/>
                </a:cubicBezTo>
                <a:cubicBezTo>
                  <a:pt x="14926" y="1083"/>
                  <a:pt x="15401" y="1131"/>
                  <a:pt x="15854" y="1097"/>
                </a:cubicBezTo>
                <a:cubicBezTo>
                  <a:pt x="16220" y="1070"/>
                  <a:pt x="16655" y="959"/>
                  <a:pt x="17011" y="754"/>
                </a:cubicBezTo>
                <a:close/>
                <a:moveTo>
                  <a:pt x="17304" y="514"/>
                </a:moveTo>
                <a:cubicBezTo>
                  <a:pt x="17265" y="524"/>
                  <a:pt x="17227" y="532"/>
                  <a:pt x="17188" y="541"/>
                </a:cubicBezTo>
                <a:cubicBezTo>
                  <a:pt x="16618" y="670"/>
                  <a:pt x="16013" y="795"/>
                  <a:pt x="15412" y="809"/>
                </a:cubicBezTo>
                <a:lnTo>
                  <a:pt x="15262" y="811"/>
                </a:lnTo>
                <a:cubicBezTo>
                  <a:pt x="15038" y="815"/>
                  <a:pt x="14810" y="818"/>
                  <a:pt x="14593" y="856"/>
                </a:cubicBezTo>
                <a:cubicBezTo>
                  <a:pt x="14680" y="864"/>
                  <a:pt x="14765" y="876"/>
                  <a:pt x="14851" y="889"/>
                </a:cubicBezTo>
                <a:cubicBezTo>
                  <a:pt x="14933" y="901"/>
                  <a:pt x="15016" y="914"/>
                  <a:pt x="15100" y="920"/>
                </a:cubicBezTo>
                <a:cubicBezTo>
                  <a:pt x="15374" y="945"/>
                  <a:pt x="15666" y="912"/>
                  <a:pt x="15901" y="885"/>
                </a:cubicBezTo>
                <a:cubicBezTo>
                  <a:pt x="16222" y="849"/>
                  <a:pt x="16511" y="814"/>
                  <a:pt x="16794" y="731"/>
                </a:cubicBezTo>
                <a:cubicBezTo>
                  <a:pt x="16981" y="676"/>
                  <a:pt x="17152" y="603"/>
                  <a:pt x="17304" y="514"/>
                </a:cubicBezTo>
                <a:close/>
                <a:moveTo>
                  <a:pt x="17419" y="359"/>
                </a:moveTo>
                <a:cubicBezTo>
                  <a:pt x="17339" y="375"/>
                  <a:pt x="17182" y="442"/>
                  <a:pt x="17069" y="461"/>
                </a:cubicBezTo>
                <a:cubicBezTo>
                  <a:pt x="16233" y="598"/>
                  <a:pt x="15346" y="537"/>
                  <a:pt x="14521" y="778"/>
                </a:cubicBezTo>
                <a:cubicBezTo>
                  <a:pt x="14764" y="725"/>
                  <a:pt x="15019" y="722"/>
                  <a:pt x="15267" y="718"/>
                </a:cubicBezTo>
                <a:lnTo>
                  <a:pt x="15416" y="715"/>
                </a:lnTo>
                <a:cubicBezTo>
                  <a:pt x="16009" y="703"/>
                  <a:pt x="16608" y="577"/>
                  <a:pt x="17175" y="451"/>
                </a:cubicBezTo>
                <a:cubicBezTo>
                  <a:pt x="17275" y="428"/>
                  <a:pt x="17371" y="403"/>
                  <a:pt x="17468" y="362"/>
                </a:cubicBezTo>
                <a:cubicBezTo>
                  <a:pt x="17463" y="353"/>
                  <a:pt x="17445" y="353"/>
                  <a:pt x="17419" y="359"/>
                </a:cubicBezTo>
                <a:close/>
                <a:moveTo>
                  <a:pt x="11377" y="0"/>
                </a:moveTo>
                <a:lnTo>
                  <a:pt x="11707" y="0"/>
                </a:lnTo>
                <a:lnTo>
                  <a:pt x="12201" y="737"/>
                </a:lnTo>
                <a:cubicBezTo>
                  <a:pt x="12210" y="737"/>
                  <a:pt x="12219" y="735"/>
                  <a:pt x="12225" y="738"/>
                </a:cubicBezTo>
                <a:cubicBezTo>
                  <a:pt x="12806" y="915"/>
                  <a:pt x="13408" y="960"/>
                  <a:pt x="14019" y="871"/>
                </a:cubicBezTo>
                <a:cubicBezTo>
                  <a:pt x="14033" y="863"/>
                  <a:pt x="14050" y="852"/>
                  <a:pt x="14070" y="843"/>
                </a:cubicBezTo>
                <a:cubicBezTo>
                  <a:pt x="15258" y="310"/>
                  <a:pt x="16590" y="471"/>
                  <a:pt x="17824" y="202"/>
                </a:cubicBezTo>
                <a:cubicBezTo>
                  <a:pt x="17868" y="192"/>
                  <a:pt x="17940" y="207"/>
                  <a:pt x="17873" y="260"/>
                </a:cubicBezTo>
                <a:cubicBezTo>
                  <a:pt x="16711" y="1153"/>
                  <a:pt x="15384" y="1523"/>
                  <a:pt x="14077" y="1011"/>
                </a:cubicBezTo>
                <a:cubicBezTo>
                  <a:pt x="13505" y="1113"/>
                  <a:pt x="12937" y="1106"/>
                  <a:pt x="12386" y="987"/>
                </a:cubicBezTo>
                <a:cubicBezTo>
                  <a:pt x="12500" y="1139"/>
                  <a:pt x="12616" y="1289"/>
                  <a:pt x="12735" y="1436"/>
                </a:cubicBezTo>
                <a:cubicBezTo>
                  <a:pt x="13211" y="2029"/>
                  <a:pt x="13727" y="2555"/>
                  <a:pt x="14273" y="3033"/>
                </a:cubicBezTo>
                <a:cubicBezTo>
                  <a:pt x="14292" y="3026"/>
                  <a:pt x="14309" y="3019"/>
                  <a:pt x="14328" y="3015"/>
                </a:cubicBezTo>
                <a:cubicBezTo>
                  <a:pt x="14838" y="2788"/>
                  <a:pt x="15343" y="2584"/>
                  <a:pt x="15889" y="2536"/>
                </a:cubicBezTo>
                <a:cubicBezTo>
                  <a:pt x="16537" y="2478"/>
                  <a:pt x="17198" y="2545"/>
                  <a:pt x="17838" y="2604"/>
                </a:cubicBezTo>
                <a:cubicBezTo>
                  <a:pt x="17930" y="2612"/>
                  <a:pt x="17771" y="2718"/>
                  <a:pt x="17753" y="2728"/>
                </a:cubicBezTo>
                <a:cubicBezTo>
                  <a:pt x="16870" y="3113"/>
                  <a:pt x="15566" y="3514"/>
                  <a:pt x="14575" y="3293"/>
                </a:cubicBezTo>
                <a:cubicBezTo>
                  <a:pt x="15180" y="3790"/>
                  <a:pt x="15820" y="4234"/>
                  <a:pt x="16491" y="4636"/>
                </a:cubicBezTo>
                <a:cubicBezTo>
                  <a:pt x="16492" y="4635"/>
                  <a:pt x="16495" y="4636"/>
                  <a:pt x="16497" y="4634"/>
                </a:cubicBezTo>
                <a:cubicBezTo>
                  <a:pt x="16501" y="4633"/>
                  <a:pt x="16507" y="4631"/>
                  <a:pt x="16509" y="4632"/>
                </a:cubicBezTo>
                <a:cubicBezTo>
                  <a:pt x="16548" y="4628"/>
                  <a:pt x="16852" y="4367"/>
                  <a:pt x="16866" y="4359"/>
                </a:cubicBezTo>
                <a:cubicBezTo>
                  <a:pt x="17107" y="4217"/>
                  <a:pt x="17364" y="4114"/>
                  <a:pt x="17623" y="4031"/>
                </a:cubicBezTo>
                <a:cubicBezTo>
                  <a:pt x="18490" y="3749"/>
                  <a:pt x="19365" y="3645"/>
                  <a:pt x="20223" y="3300"/>
                </a:cubicBezTo>
                <a:cubicBezTo>
                  <a:pt x="20282" y="3277"/>
                  <a:pt x="20443" y="3266"/>
                  <a:pt x="20311" y="3345"/>
                </a:cubicBezTo>
                <a:cubicBezTo>
                  <a:pt x="19369" y="3915"/>
                  <a:pt x="18120" y="4956"/>
                  <a:pt x="16969" y="4918"/>
                </a:cubicBezTo>
                <a:cubicBezTo>
                  <a:pt x="17349" y="5131"/>
                  <a:pt x="17738" y="5335"/>
                  <a:pt x="18135" y="5528"/>
                </a:cubicBezTo>
                <a:cubicBezTo>
                  <a:pt x="18148" y="5523"/>
                  <a:pt x="18162" y="5519"/>
                  <a:pt x="18175" y="5519"/>
                </a:cubicBezTo>
                <a:cubicBezTo>
                  <a:pt x="19059" y="4945"/>
                  <a:pt x="20025" y="4635"/>
                  <a:pt x="21038" y="4622"/>
                </a:cubicBezTo>
                <a:cubicBezTo>
                  <a:pt x="21159" y="4621"/>
                  <a:pt x="21016" y="4728"/>
                  <a:pt x="20977" y="4749"/>
                </a:cubicBezTo>
                <a:cubicBezTo>
                  <a:pt x="20185" y="5135"/>
                  <a:pt x="19394" y="5699"/>
                  <a:pt x="18539" y="5725"/>
                </a:cubicBezTo>
                <a:lnTo>
                  <a:pt x="19156" y="6009"/>
                </a:lnTo>
                <a:cubicBezTo>
                  <a:pt x="19171" y="6009"/>
                  <a:pt x="19183" y="6012"/>
                  <a:pt x="19194" y="6018"/>
                </a:cubicBezTo>
                <a:cubicBezTo>
                  <a:pt x="19758" y="6088"/>
                  <a:pt x="20071" y="6514"/>
                  <a:pt x="20407" y="6959"/>
                </a:cubicBezTo>
                <a:cubicBezTo>
                  <a:pt x="20843" y="7538"/>
                  <a:pt x="21292" y="8164"/>
                  <a:pt x="21589" y="8840"/>
                </a:cubicBezTo>
                <a:cubicBezTo>
                  <a:pt x="21600" y="8864"/>
                  <a:pt x="21594" y="8885"/>
                  <a:pt x="21579" y="8904"/>
                </a:cubicBezTo>
                <a:cubicBezTo>
                  <a:pt x="21533" y="8959"/>
                  <a:pt x="21402" y="8988"/>
                  <a:pt x="21363" y="8978"/>
                </a:cubicBezTo>
                <a:cubicBezTo>
                  <a:pt x="20101" y="8625"/>
                  <a:pt x="19368" y="7377"/>
                  <a:pt x="18964" y="6170"/>
                </a:cubicBezTo>
                <a:cubicBezTo>
                  <a:pt x="18283" y="5865"/>
                  <a:pt x="17616" y="5543"/>
                  <a:pt x="16974" y="5190"/>
                </a:cubicBezTo>
                <a:cubicBezTo>
                  <a:pt x="17045" y="5363"/>
                  <a:pt x="17107" y="5543"/>
                  <a:pt x="17121" y="5720"/>
                </a:cubicBezTo>
                <a:cubicBezTo>
                  <a:pt x="17125" y="5719"/>
                  <a:pt x="17131" y="5717"/>
                  <a:pt x="17134" y="5719"/>
                </a:cubicBezTo>
                <a:cubicBezTo>
                  <a:pt x="17993" y="5766"/>
                  <a:pt x="18437" y="6663"/>
                  <a:pt x="18753" y="7385"/>
                </a:cubicBezTo>
                <a:cubicBezTo>
                  <a:pt x="18794" y="7478"/>
                  <a:pt x="18586" y="7566"/>
                  <a:pt x="18528" y="7526"/>
                </a:cubicBezTo>
                <a:cubicBezTo>
                  <a:pt x="18103" y="7248"/>
                  <a:pt x="17736" y="6925"/>
                  <a:pt x="17414" y="6544"/>
                </a:cubicBezTo>
                <a:cubicBezTo>
                  <a:pt x="17433" y="6849"/>
                  <a:pt x="17397" y="7160"/>
                  <a:pt x="17351" y="7492"/>
                </a:cubicBezTo>
                <a:cubicBezTo>
                  <a:pt x="17255" y="8168"/>
                  <a:pt x="17227" y="8860"/>
                  <a:pt x="17047" y="9524"/>
                </a:cubicBezTo>
                <a:cubicBezTo>
                  <a:pt x="17026" y="9603"/>
                  <a:pt x="16823" y="9730"/>
                  <a:pt x="16789" y="9612"/>
                </a:cubicBezTo>
                <a:cubicBezTo>
                  <a:pt x="16577" y="8869"/>
                  <a:pt x="16355" y="8099"/>
                  <a:pt x="16442" y="7297"/>
                </a:cubicBezTo>
                <a:cubicBezTo>
                  <a:pt x="16476" y="6984"/>
                  <a:pt x="16576" y="6726"/>
                  <a:pt x="16666" y="6425"/>
                </a:cubicBezTo>
                <a:cubicBezTo>
                  <a:pt x="16833" y="5857"/>
                  <a:pt x="16800" y="5487"/>
                  <a:pt x="16578" y="4965"/>
                </a:cubicBezTo>
                <a:cubicBezTo>
                  <a:pt x="16067" y="4671"/>
                  <a:pt x="15568" y="4355"/>
                  <a:pt x="15092" y="4013"/>
                </a:cubicBezTo>
                <a:cubicBezTo>
                  <a:pt x="15608" y="4913"/>
                  <a:pt x="15993" y="5791"/>
                  <a:pt x="15674" y="6943"/>
                </a:cubicBezTo>
                <a:cubicBezTo>
                  <a:pt x="15655" y="7011"/>
                  <a:pt x="15454" y="7122"/>
                  <a:pt x="15419" y="7036"/>
                </a:cubicBezTo>
                <a:cubicBezTo>
                  <a:pt x="15122" y="6320"/>
                  <a:pt x="14841" y="5597"/>
                  <a:pt x="14597" y="4857"/>
                </a:cubicBezTo>
                <a:cubicBezTo>
                  <a:pt x="14454" y="4428"/>
                  <a:pt x="14340" y="4027"/>
                  <a:pt x="14529" y="3581"/>
                </a:cubicBezTo>
                <a:cubicBezTo>
                  <a:pt x="14224" y="3338"/>
                  <a:pt x="13928" y="3081"/>
                  <a:pt x="13640" y="2808"/>
                </a:cubicBezTo>
                <a:cubicBezTo>
                  <a:pt x="13774" y="4229"/>
                  <a:pt x="13275" y="5606"/>
                  <a:pt x="12741" y="6948"/>
                </a:cubicBezTo>
                <a:cubicBezTo>
                  <a:pt x="12711" y="7021"/>
                  <a:pt x="12487" y="7114"/>
                  <a:pt x="12489" y="6992"/>
                </a:cubicBezTo>
                <a:cubicBezTo>
                  <a:pt x="12508" y="5495"/>
                  <a:pt x="12236" y="3825"/>
                  <a:pt x="13334" y="2575"/>
                </a:cubicBezTo>
                <a:cubicBezTo>
                  <a:pt x="13344" y="2565"/>
                  <a:pt x="13358" y="2554"/>
                  <a:pt x="13375" y="2546"/>
                </a:cubicBezTo>
                <a:cubicBezTo>
                  <a:pt x="13073" y="2240"/>
                  <a:pt x="12780" y="1920"/>
                  <a:pt x="12501" y="1575"/>
                </a:cubicBezTo>
                <a:cubicBezTo>
                  <a:pt x="12264" y="1280"/>
                  <a:pt x="12036" y="978"/>
                  <a:pt x="11817" y="667"/>
                </a:cubicBezTo>
                <a:lnTo>
                  <a:pt x="11377" y="0"/>
                </a:lnTo>
                <a:close/>
                <a:moveTo>
                  <a:pt x="10904" y="0"/>
                </a:moveTo>
                <a:lnTo>
                  <a:pt x="11128" y="0"/>
                </a:lnTo>
                <a:lnTo>
                  <a:pt x="11064" y="300"/>
                </a:lnTo>
                <a:cubicBezTo>
                  <a:pt x="11025" y="494"/>
                  <a:pt x="10983" y="684"/>
                  <a:pt x="10915" y="858"/>
                </a:cubicBezTo>
                <a:cubicBezTo>
                  <a:pt x="10917" y="868"/>
                  <a:pt x="10918" y="881"/>
                  <a:pt x="10920" y="891"/>
                </a:cubicBezTo>
                <a:cubicBezTo>
                  <a:pt x="10938" y="885"/>
                  <a:pt x="10956" y="880"/>
                  <a:pt x="10967" y="882"/>
                </a:cubicBezTo>
                <a:cubicBezTo>
                  <a:pt x="11944" y="988"/>
                  <a:pt x="11959" y="2906"/>
                  <a:pt x="12025" y="3660"/>
                </a:cubicBezTo>
                <a:cubicBezTo>
                  <a:pt x="12032" y="3729"/>
                  <a:pt x="11822" y="3828"/>
                  <a:pt x="11780" y="3781"/>
                </a:cubicBezTo>
                <a:cubicBezTo>
                  <a:pt x="11212" y="3142"/>
                  <a:pt x="10945" y="2372"/>
                  <a:pt x="10768" y="1539"/>
                </a:cubicBezTo>
                <a:cubicBezTo>
                  <a:pt x="10431" y="2246"/>
                  <a:pt x="9607" y="2914"/>
                  <a:pt x="9179" y="3377"/>
                </a:cubicBezTo>
                <a:cubicBezTo>
                  <a:pt x="8799" y="3786"/>
                  <a:pt x="8497" y="4055"/>
                  <a:pt x="7959" y="4020"/>
                </a:cubicBezTo>
                <a:cubicBezTo>
                  <a:pt x="7914" y="4017"/>
                  <a:pt x="7942" y="3973"/>
                  <a:pt x="7961" y="3954"/>
                </a:cubicBezTo>
                <a:cubicBezTo>
                  <a:pt x="8734" y="3130"/>
                  <a:pt x="9398" y="2200"/>
                  <a:pt x="10171" y="1377"/>
                </a:cubicBezTo>
                <a:cubicBezTo>
                  <a:pt x="10304" y="1235"/>
                  <a:pt x="10555" y="1070"/>
                  <a:pt x="10663" y="902"/>
                </a:cubicBezTo>
                <a:cubicBezTo>
                  <a:pt x="10665" y="901"/>
                  <a:pt x="10665" y="898"/>
                  <a:pt x="10667" y="897"/>
                </a:cubicBezTo>
                <a:cubicBezTo>
                  <a:pt x="10673" y="887"/>
                  <a:pt x="10679" y="880"/>
                  <a:pt x="10684" y="872"/>
                </a:cubicBezTo>
                <a:cubicBezTo>
                  <a:pt x="10776" y="697"/>
                  <a:pt x="10822" y="456"/>
                  <a:pt x="10865" y="208"/>
                </a:cubicBezTo>
                <a:lnTo>
                  <a:pt x="10904" y="0"/>
                </a:lnTo>
                <a:close/>
                <a:moveTo>
                  <a:pt x="8404" y="0"/>
                </a:moveTo>
                <a:lnTo>
                  <a:pt x="8575" y="0"/>
                </a:lnTo>
                <a:lnTo>
                  <a:pt x="8506" y="828"/>
                </a:lnTo>
                <a:cubicBezTo>
                  <a:pt x="8536" y="699"/>
                  <a:pt x="8576" y="569"/>
                  <a:pt x="8617" y="444"/>
                </a:cubicBezTo>
                <a:lnTo>
                  <a:pt x="8635" y="386"/>
                </a:lnTo>
                <a:lnTo>
                  <a:pt x="8745" y="0"/>
                </a:lnTo>
                <a:lnTo>
                  <a:pt x="8838" y="0"/>
                </a:lnTo>
                <a:lnTo>
                  <a:pt x="8732" y="376"/>
                </a:lnTo>
                <a:lnTo>
                  <a:pt x="8861" y="0"/>
                </a:lnTo>
                <a:lnTo>
                  <a:pt x="9100" y="0"/>
                </a:lnTo>
                <a:lnTo>
                  <a:pt x="9068" y="95"/>
                </a:lnTo>
                <a:cubicBezTo>
                  <a:pt x="8902" y="561"/>
                  <a:pt x="8712" y="1018"/>
                  <a:pt x="8503" y="1469"/>
                </a:cubicBezTo>
                <a:cubicBezTo>
                  <a:pt x="8484" y="1511"/>
                  <a:pt x="8251" y="1633"/>
                  <a:pt x="8249" y="1566"/>
                </a:cubicBezTo>
                <a:cubicBezTo>
                  <a:pt x="8242" y="1182"/>
                  <a:pt x="8280" y="791"/>
                  <a:pt x="8336" y="402"/>
                </a:cubicBezTo>
                <a:lnTo>
                  <a:pt x="8404" y="0"/>
                </a:lnTo>
                <a:close/>
                <a:moveTo>
                  <a:pt x="3098" y="0"/>
                </a:moveTo>
                <a:lnTo>
                  <a:pt x="3255" y="0"/>
                </a:lnTo>
                <a:lnTo>
                  <a:pt x="3298" y="166"/>
                </a:lnTo>
                <a:cubicBezTo>
                  <a:pt x="3441" y="619"/>
                  <a:pt x="3647" y="1059"/>
                  <a:pt x="3822" y="1500"/>
                </a:cubicBezTo>
                <a:cubicBezTo>
                  <a:pt x="3961" y="1857"/>
                  <a:pt x="4278" y="2720"/>
                  <a:pt x="4372" y="2792"/>
                </a:cubicBezTo>
                <a:lnTo>
                  <a:pt x="4172" y="2239"/>
                </a:lnTo>
                <a:cubicBezTo>
                  <a:pt x="4105" y="2057"/>
                  <a:pt x="4038" y="1868"/>
                  <a:pt x="3978" y="1678"/>
                </a:cubicBezTo>
                <a:cubicBezTo>
                  <a:pt x="3926" y="1513"/>
                  <a:pt x="3881" y="1343"/>
                  <a:pt x="3837" y="1178"/>
                </a:cubicBezTo>
                <a:cubicBezTo>
                  <a:pt x="3744" y="832"/>
                  <a:pt x="3648" y="477"/>
                  <a:pt x="3498" y="156"/>
                </a:cubicBezTo>
                <a:lnTo>
                  <a:pt x="3412" y="0"/>
                </a:lnTo>
                <a:lnTo>
                  <a:pt x="3518" y="0"/>
                </a:lnTo>
                <a:lnTo>
                  <a:pt x="3585" y="123"/>
                </a:lnTo>
                <a:cubicBezTo>
                  <a:pt x="3735" y="449"/>
                  <a:pt x="3832" y="804"/>
                  <a:pt x="3925" y="1151"/>
                </a:cubicBezTo>
                <a:cubicBezTo>
                  <a:pt x="3969" y="1316"/>
                  <a:pt x="4016" y="1485"/>
                  <a:pt x="4066" y="1647"/>
                </a:cubicBezTo>
                <a:cubicBezTo>
                  <a:pt x="4123" y="1836"/>
                  <a:pt x="4192" y="2022"/>
                  <a:pt x="4257" y="2204"/>
                </a:cubicBezTo>
                <a:lnTo>
                  <a:pt x="4372" y="2521"/>
                </a:lnTo>
                <a:cubicBezTo>
                  <a:pt x="4350" y="2396"/>
                  <a:pt x="4317" y="2223"/>
                  <a:pt x="4264" y="1993"/>
                </a:cubicBezTo>
                <a:cubicBezTo>
                  <a:pt x="4142" y="1452"/>
                  <a:pt x="3948" y="593"/>
                  <a:pt x="3582" y="30"/>
                </a:cubicBezTo>
                <a:lnTo>
                  <a:pt x="3559" y="0"/>
                </a:lnTo>
                <a:lnTo>
                  <a:pt x="3779" y="0"/>
                </a:lnTo>
                <a:lnTo>
                  <a:pt x="3871" y="188"/>
                </a:lnTo>
                <a:cubicBezTo>
                  <a:pt x="4131" y="788"/>
                  <a:pt x="4279" y="1513"/>
                  <a:pt x="4432" y="1973"/>
                </a:cubicBezTo>
                <a:cubicBezTo>
                  <a:pt x="4611" y="2517"/>
                  <a:pt x="4704" y="2925"/>
                  <a:pt x="4413" y="3431"/>
                </a:cubicBezTo>
                <a:cubicBezTo>
                  <a:pt x="4388" y="3473"/>
                  <a:pt x="4363" y="3427"/>
                  <a:pt x="4355" y="3401"/>
                </a:cubicBezTo>
                <a:cubicBezTo>
                  <a:pt x="3998" y="2298"/>
                  <a:pt x="3494" y="1256"/>
                  <a:pt x="3137" y="153"/>
                </a:cubicBezTo>
                <a:lnTo>
                  <a:pt x="3098" y="0"/>
                </a:lnTo>
                <a:close/>
                <a:moveTo>
                  <a:pt x="126" y="0"/>
                </a:moveTo>
                <a:lnTo>
                  <a:pt x="279" y="0"/>
                </a:lnTo>
                <a:lnTo>
                  <a:pt x="881" y="487"/>
                </a:lnTo>
                <a:cubicBezTo>
                  <a:pt x="1113" y="689"/>
                  <a:pt x="1338" y="899"/>
                  <a:pt x="1554" y="1117"/>
                </a:cubicBezTo>
                <a:cubicBezTo>
                  <a:pt x="1368" y="908"/>
                  <a:pt x="1176" y="705"/>
                  <a:pt x="978" y="509"/>
                </a:cubicBezTo>
                <a:lnTo>
                  <a:pt x="431" y="0"/>
                </a:lnTo>
                <a:lnTo>
                  <a:pt x="799" y="0"/>
                </a:lnTo>
                <a:lnTo>
                  <a:pt x="956" y="144"/>
                </a:lnTo>
                <a:cubicBezTo>
                  <a:pt x="1482" y="656"/>
                  <a:pt x="1965" y="1214"/>
                  <a:pt x="2414" y="1808"/>
                </a:cubicBezTo>
                <a:cubicBezTo>
                  <a:pt x="2441" y="1846"/>
                  <a:pt x="2437" y="2123"/>
                  <a:pt x="2377" y="2096"/>
                </a:cubicBezTo>
                <a:cubicBezTo>
                  <a:pt x="1687" y="1779"/>
                  <a:pt x="1067" y="1279"/>
                  <a:pt x="451" y="824"/>
                </a:cubicBezTo>
                <a:cubicBezTo>
                  <a:pt x="308" y="717"/>
                  <a:pt x="170" y="610"/>
                  <a:pt x="40" y="499"/>
                </a:cubicBezTo>
                <a:lnTo>
                  <a:pt x="0" y="462"/>
                </a:lnTo>
                <a:lnTo>
                  <a:pt x="0" y="186"/>
                </a:lnTo>
                <a:lnTo>
                  <a:pt x="133" y="318"/>
                </a:lnTo>
                <a:cubicBezTo>
                  <a:pt x="656" y="803"/>
                  <a:pt x="1269" y="1215"/>
                  <a:pt x="1846" y="1530"/>
                </a:cubicBezTo>
                <a:cubicBezTo>
                  <a:pt x="1746" y="1445"/>
                  <a:pt x="1651" y="1351"/>
                  <a:pt x="1559" y="1258"/>
                </a:cubicBezTo>
                <a:lnTo>
                  <a:pt x="1517" y="1215"/>
                </a:lnTo>
                <a:cubicBezTo>
                  <a:pt x="1298" y="994"/>
                  <a:pt x="1070" y="780"/>
                  <a:pt x="835" y="576"/>
                </a:cubicBezTo>
                <a:lnTo>
                  <a:pt x="126" y="0"/>
                </a:lnTo>
                <a:close/>
              </a:path>
            </a:pathLst>
          </a:custGeom>
          <a:solidFill>
            <a:srgbClr val="C2F1C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3" name="Rectangle 28"/>
          <p:cNvSpPr/>
          <p:nvPr/>
        </p:nvSpPr>
        <p:spPr>
          <a:xfrm>
            <a:off x="457200" y="990600"/>
            <a:ext cx="11277600" cy="487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175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4" name="Title 1"/>
          <p:cNvSpPr txBox="1">
            <a:spLocks noGrp="1"/>
          </p:cNvSpPr>
          <p:nvPr>
            <p:ph type="title"/>
          </p:nvPr>
        </p:nvSpPr>
        <p:spPr>
          <a:xfrm>
            <a:off x="1143000" y="1676400"/>
            <a:ext cx="3810000" cy="3505200"/>
          </a:xfrm>
          <a:prstGeom prst="rect">
            <a:avLst/>
          </a:prstGeom>
        </p:spPr>
        <p:txBody>
          <a:bodyPr anchor="t"/>
          <a:lstStyle>
            <a:lvl1pPr>
              <a:defRPr sz="4000" b="1"/>
            </a:lvl1pPr>
          </a:lstStyle>
          <a:p>
            <a:r>
              <a:t>Témata českého knihovnictví</a:t>
            </a:r>
          </a:p>
        </p:txBody>
      </p:sp>
      <p:sp>
        <p:nvSpPr>
          <p:cNvPr id="12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5181603" y="1676400"/>
            <a:ext cx="5638797" cy="3505200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000000">
                    <a:alpha val="55000"/>
                  </a:srgbClr>
                </a:solidFill>
              </a:defRPr>
            </a:pPr>
            <a:r>
              <a:rPr u="sng">
                <a:solidFill>
                  <a:srgbClr val="467886"/>
                </a:solidFill>
                <a:uFill>
                  <a:solidFill>
                    <a:srgbClr val="467886"/>
                  </a:solidFill>
                </a:uFill>
                <a:hlinkClick r:id="rId2"/>
              </a:rPr>
              <a:t>https://koncepce.knihovna.cz/</a:t>
            </a:r>
          </a:p>
          <a:p>
            <a:pPr>
              <a:defRPr sz="2400">
                <a:solidFill>
                  <a:srgbClr val="000000">
                    <a:alpha val="55000"/>
                  </a:srgbClr>
                </a:solidFill>
              </a:defRPr>
            </a:pPr>
            <a:endParaRPr u="sng">
              <a:solidFill>
                <a:srgbClr val="467886"/>
              </a:solidFill>
              <a:uFill>
                <a:solidFill>
                  <a:srgbClr val="467886"/>
                </a:solidFill>
              </a:uFill>
              <a:hlinkClick r:id="rId2"/>
            </a:endParaRPr>
          </a:p>
          <a:p>
            <a:pPr>
              <a:defRPr sz="2400" b="1">
                <a:solidFill>
                  <a:srgbClr val="000000">
                    <a:alpha val="55000"/>
                  </a:srgbClr>
                </a:solidFill>
              </a:defRPr>
            </a:pPr>
            <a:r>
              <a:t>Udržitelnost v knihovnách</a:t>
            </a:r>
          </a:p>
          <a:p>
            <a:pPr>
              <a:defRPr sz="2400">
                <a:solidFill>
                  <a:srgbClr val="000000">
                    <a:alpha val="55000"/>
                  </a:srgbClr>
                </a:solidFill>
              </a:defRPr>
            </a:pPr>
            <a:r>
              <a:t>V letech 2021-2022 byla tématem udržitelnost a role knihoven při naplňování Cílů udržitelného rozvoje.</a:t>
            </a:r>
          </a:p>
          <a:p>
            <a:pPr>
              <a:defRPr sz="2400">
                <a:solidFill>
                  <a:srgbClr val="000000">
                    <a:alpha val="55000"/>
                  </a:srgbClr>
                </a:solidFill>
              </a:defRPr>
            </a:pPr>
            <a:r>
              <a:t>2023 – 2024  </a:t>
            </a:r>
            <a:r>
              <a:rPr b="1"/>
              <a:t>mediální gramotnost</a:t>
            </a:r>
          </a:p>
          <a:p>
            <a:pPr>
              <a:defRPr sz="2400">
                <a:solidFill>
                  <a:srgbClr val="000000">
                    <a:alpha val="55000"/>
                  </a:srgbClr>
                </a:solidFill>
              </a:defRPr>
            </a:pPr>
            <a:r>
              <a:t>2024 – 2025 </a:t>
            </a:r>
            <a:r>
              <a:rPr b="1"/>
              <a:t>digitální gramotnost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/>
          <p:cNvSpPr txBox="1">
            <a:spLocks noGrp="1"/>
          </p:cNvSpPr>
          <p:nvPr>
            <p:ph type="title"/>
          </p:nvPr>
        </p:nvSpPr>
        <p:spPr>
          <a:xfrm>
            <a:off x="7910284" y="741390"/>
            <a:ext cx="3672115" cy="1616204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 dirty="0"/>
              <a:t>Udržitelnost v knihovnách 2021</a:t>
            </a:r>
            <a:endParaRPr dirty="0"/>
          </a:p>
        </p:txBody>
      </p:sp>
      <p:pic>
        <p:nvPicPr>
          <p:cNvPr id="128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114" y="1386258"/>
            <a:ext cx="6449549" cy="4014843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Content Placeholder 7"/>
          <p:cNvSpPr txBox="1">
            <a:spLocks noGrp="1"/>
          </p:cNvSpPr>
          <p:nvPr>
            <p:ph type="body" sz="quarter" idx="1"/>
          </p:nvPr>
        </p:nvSpPr>
        <p:spPr>
          <a:xfrm>
            <a:off x="7910285" y="2533475"/>
            <a:ext cx="3443514" cy="3447834"/>
          </a:xfrm>
          <a:prstGeom prst="rect">
            <a:avLst/>
          </a:prstGeom>
        </p:spPr>
        <p:txBody>
          <a:bodyPr/>
          <a:lstStyle/>
          <a:p>
            <a:pPr>
              <a:buFont typeface="Calibri"/>
              <a:buChar char="-"/>
              <a:defRPr sz="2000"/>
            </a:pPr>
            <a:r>
              <a:t>Vzdělávání knihovníků </a:t>
            </a:r>
          </a:p>
          <a:p>
            <a:pPr marL="0" indent="0">
              <a:buSzTx/>
              <a:buNone/>
              <a:defRPr sz="2000"/>
            </a:pPr>
            <a:r>
              <a:t>    a veřejnosti</a:t>
            </a:r>
          </a:p>
          <a:p>
            <a:pPr>
              <a:buFont typeface="Calibri"/>
              <a:buChar char="-"/>
              <a:defRPr sz="2000"/>
            </a:pPr>
            <a:r>
              <a:t>Tématické workshopy</a:t>
            </a:r>
          </a:p>
          <a:p>
            <a:pPr>
              <a:buFont typeface="Calibri"/>
              <a:buChar char="-"/>
              <a:defRPr sz="2000"/>
            </a:pPr>
            <a:r>
              <a:t>Webináře</a:t>
            </a:r>
          </a:p>
          <a:p>
            <a:pPr>
              <a:buFont typeface="Calibri"/>
              <a:buChar char="-"/>
              <a:defRPr sz="2000"/>
            </a:pPr>
            <a:r>
              <a:t>Konference</a:t>
            </a:r>
          </a:p>
          <a:p>
            <a:pPr>
              <a:buFont typeface="Calibri"/>
              <a:buChar char="-"/>
              <a:defRPr sz="2000"/>
            </a:pPr>
            <a:r>
              <a:t>Příprava nástrojů pro vzdělávání veřejnosti</a:t>
            </a:r>
          </a:p>
        </p:txBody>
      </p:sp>
      <p:grpSp>
        <p:nvGrpSpPr>
          <p:cNvPr id="132" name="Group 10"/>
          <p:cNvGrpSpPr/>
          <p:nvPr/>
        </p:nvGrpSpPr>
        <p:grpSpPr>
          <a:xfrm>
            <a:off x="-5025" y="6737718"/>
            <a:ext cx="12207201" cy="123363"/>
            <a:chOff x="0" y="0"/>
            <a:chExt cx="12207199" cy="123362"/>
          </a:xfrm>
        </p:grpSpPr>
        <p:sp>
          <p:nvSpPr>
            <p:cNvPr id="130" name="Rectangle 11"/>
            <p:cNvSpPr/>
            <p:nvPr/>
          </p:nvSpPr>
          <p:spPr>
            <a:xfrm rot="5400000" flipH="1">
              <a:off x="6041918" y="-6041919"/>
              <a:ext cx="123363" cy="12207201"/>
            </a:xfrm>
            <a:prstGeom prst="rect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" name="Rectangle 12"/>
            <p:cNvSpPr/>
            <p:nvPr/>
          </p:nvSpPr>
          <p:spPr>
            <a:xfrm rot="16200000">
              <a:off x="9181430" y="-2902408"/>
              <a:ext cx="123363" cy="5928178"/>
            </a:xfrm>
            <a:prstGeom prst="rect">
              <a:avLst/>
            </a:prstGeom>
            <a:gradFill flip="none" rotWithShape="1">
              <a:gsLst>
                <a:gs pos="19000">
                  <a:schemeClr val="accent5">
                    <a:alpha val="0"/>
                  </a:schemeClr>
                </a:gs>
                <a:gs pos="100000">
                  <a:srgbClr val="D86ECC"/>
                </a:gs>
              </a:gsLst>
              <a:lin ang="6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7"/>
          <p:cNvSpPr/>
          <p:nvPr/>
        </p:nvSpPr>
        <p:spPr>
          <a:xfrm>
            <a:off x="-1" y="1"/>
            <a:ext cx="12191697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" name="Rectangle 9"/>
          <p:cNvSpPr/>
          <p:nvPr/>
        </p:nvSpPr>
        <p:spPr>
          <a:xfrm>
            <a:off x="304" y="0"/>
            <a:ext cx="12191697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8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41" name="Group 11"/>
          <p:cNvGrpSpPr/>
          <p:nvPr/>
        </p:nvGrpSpPr>
        <p:grpSpPr>
          <a:xfrm>
            <a:off x="-8138" y="-1"/>
            <a:ext cx="5646976" cy="6483076"/>
            <a:chOff x="0" y="0"/>
            <a:chExt cx="5646974" cy="6483075"/>
          </a:xfrm>
        </p:grpSpPr>
        <p:sp>
          <p:nvSpPr>
            <p:cNvPr id="136" name="Freeform: Shape 12"/>
            <p:cNvSpPr/>
            <p:nvPr/>
          </p:nvSpPr>
          <p:spPr>
            <a:xfrm>
              <a:off x="0" y="116610"/>
              <a:ext cx="5535003" cy="6250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99" extrusionOk="0">
                  <a:moveTo>
                    <a:pt x="9794" y="0"/>
                  </a:moveTo>
                  <a:cubicBezTo>
                    <a:pt x="9847" y="-1"/>
                    <a:pt x="9901" y="-1"/>
                    <a:pt x="9951" y="1"/>
                  </a:cubicBezTo>
                  <a:lnTo>
                    <a:pt x="10259" y="13"/>
                  </a:lnTo>
                  <a:lnTo>
                    <a:pt x="10567" y="25"/>
                  </a:lnTo>
                  <a:cubicBezTo>
                    <a:pt x="10670" y="29"/>
                    <a:pt x="10772" y="42"/>
                    <a:pt x="10875" y="50"/>
                  </a:cubicBezTo>
                  <a:cubicBezTo>
                    <a:pt x="11695" y="120"/>
                    <a:pt x="12513" y="269"/>
                    <a:pt x="13299" y="501"/>
                  </a:cubicBezTo>
                  <a:lnTo>
                    <a:pt x="13881" y="689"/>
                  </a:lnTo>
                  <a:cubicBezTo>
                    <a:pt x="13930" y="704"/>
                    <a:pt x="13977" y="723"/>
                    <a:pt x="14024" y="741"/>
                  </a:cubicBezTo>
                  <a:lnTo>
                    <a:pt x="14165" y="796"/>
                  </a:lnTo>
                  <a:lnTo>
                    <a:pt x="14448" y="905"/>
                  </a:lnTo>
                  <a:cubicBezTo>
                    <a:pt x="14496" y="923"/>
                    <a:pt x="14543" y="942"/>
                    <a:pt x="14588" y="963"/>
                  </a:cubicBezTo>
                  <a:cubicBezTo>
                    <a:pt x="14611" y="973"/>
                    <a:pt x="14635" y="981"/>
                    <a:pt x="14658" y="992"/>
                  </a:cubicBezTo>
                  <a:cubicBezTo>
                    <a:pt x="14680" y="1004"/>
                    <a:pt x="14702" y="1016"/>
                    <a:pt x="14724" y="1028"/>
                  </a:cubicBezTo>
                  <a:lnTo>
                    <a:pt x="14985" y="1172"/>
                  </a:lnTo>
                  <a:cubicBezTo>
                    <a:pt x="15029" y="1197"/>
                    <a:pt x="15073" y="1219"/>
                    <a:pt x="15115" y="1245"/>
                  </a:cubicBezTo>
                  <a:lnTo>
                    <a:pt x="15240" y="1323"/>
                  </a:lnTo>
                  <a:lnTo>
                    <a:pt x="15488" y="1481"/>
                  </a:lnTo>
                  <a:cubicBezTo>
                    <a:pt x="16142" y="1908"/>
                    <a:pt x="16720" y="2395"/>
                    <a:pt x="17257" y="2894"/>
                  </a:cubicBezTo>
                  <a:cubicBezTo>
                    <a:pt x="17324" y="2957"/>
                    <a:pt x="17391" y="3019"/>
                    <a:pt x="17458" y="3081"/>
                  </a:cubicBezTo>
                  <a:lnTo>
                    <a:pt x="17652" y="3272"/>
                  </a:lnTo>
                  <a:lnTo>
                    <a:pt x="17846" y="3461"/>
                  </a:lnTo>
                  <a:cubicBezTo>
                    <a:pt x="17912" y="3524"/>
                    <a:pt x="17971" y="3591"/>
                    <a:pt x="18034" y="3654"/>
                  </a:cubicBezTo>
                  <a:cubicBezTo>
                    <a:pt x="18158" y="3783"/>
                    <a:pt x="18286" y="3910"/>
                    <a:pt x="18406" y="4040"/>
                  </a:cubicBezTo>
                  <a:cubicBezTo>
                    <a:pt x="18467" y="4104"/>
                    <a:pt x="18528" y="4169"/>
                    <a:pt x="18591" y="4232"/>
                  </a:cubicBezTo>
                  <a:cubicBezTo>
                    <a:pt x="18653" y="4295"/>
                    <a:pt x="18717" y="4358"/>
                    <a:pt x="18779" y="4423"/>
                  </a:cubicBezTo>
                  <a:cubicBezTo>
                    <a:pt x="19029" y="4680"/>
                    <a:pt x="19279" y="4938"/>
                    <a:pt x="19516" y="5207"/>
                  </a:cubicBezTo>
                  <a:cubicBezTo>
                    <a:pt x="19752" y="5476"/>
                    <a:pt x="19970" y="5760"/>
                    <a:pt x="20174" y="6051"/>
                  </a:cubicBezTo>
                  <a:cubicBezTo>
                    <a:pt x="20581" y="6636"/>
                    <a:pt x="20927" y="7261"/>
                    <a:pt x="21182" y="7926"/>
                  </a:cubicBezTo>
                  <a:cubicBezTo>
                    <a:pt x="21436" y="8590"/>
                    <a:pt x="21588" y="9299"/>
                    <a:pt x="21595" y="10019"/>
                  </a:cubicBezTo>
                  <a:cubicBezTo>
                    <a:pt x="21600" y="10379"/>
                    <a:pt x="21564" y="10741"/>
                    <a:pt x="21493" y="11097"/>
                  </a:cubicBezTo>
                  <a:cubicBezTo>
                    <a:pt x="21422" y="11453"/>
                    <a:pt x="21312" y="11803"/>
                    <a:pt x="21171" y="12141"/>
                  </a:cubicBezTo>
                  <a:cubicBezTo>
                    <a:pt x="20926" y="12734"/>
                    <a:pt x="20687" y="13327"/>
                    <a:pt x="20477" y="13928"/>
                  </a:cubicBezTo>
                  <a:lnTo>
                    <a:pt x="20322" y="14382"/>
                  </a:lnTo>
                  <a:lnTo>
                    <a:pt x="20173" y="14841"/>
                  </a:lnTo>
                  <a:lnTo>
                    <a:pt x="20024" y="15309"/>
                  </a:lnTo>
                  <a:lnTo>
                    <a:pt x="19948" y="15547"/>
                  </a:lnTo>
                  <a:lnTo>
                    <a:pt x="19866" y="15790"/>
                  </a:lnTo>
                  <a:cubicBezTo>
                    <a:pt x="19841" y="15870"/>
                    <a:pt x="19808" y="15953"/>
                    <a:pt x="19777" y="16035"/>
                  </a:cubicBezTo>
                  <a:cubicBezTo>
                    <a:pt x="19745" y="16118"/>
                    <a:pt x="19719" y="16200"/>
                    <a:pt x="19680" y="16284"/>
                  </a:cubicBezTo>
                  <a:lnTo>
                    <a:pt x="19570" y="16534"/>
                  </a:lnTo>
                  <a:cubicBezTo>
                    <a:pt x="19529" y="16617"/>
                    <a:pt x="19485" y="16700"/>
                    <a:pt x="19441" y="16783"/>
                  </a:cubicBezTo>
                  <a:cubicBezTo>
                    <a:pt x="19261" y="17110"/>
                    <a:pt x="19044" y="17431"/>
                    <a:pt x="18795" y="17712"/>
                  </a:cubicBezTo>
                  <a:cubicBezTo>
                    <a:pt x="18553" y="18000"/>
                    <a:pt x="18287" y="18256"/>
                    <a:pt x="18021" y="18507"/>
                  </a:cubicBezTo>
                  <a:cubicBezTo>
                    <a:pt x="17956" y="18571"/>
                    <a:pt x="17886" y="18630"/>
                    <a:pt x="17817" y="18691"/>
                  </a:cubicBezTo>
                  <a:lnTo>
                    <a:pt x="17611" y="18873"/>
                  </a:lnTo>
                  <a:cubicBezTo>
                    <a:pt x="17544" y="18934"/>
                    <a:pt x="17471" y="18991"/>
                    <a:pt x="17400" y="19050"/>
                  </a:cubicBezTo>
                  <a:lnTo>
                    <a:pt x="17185" y="19226"/>
                  </a:lnTo>
                  <a:cubicBezTo>
                    <a:pt x="17115" y="19286"/>
                    <a:pt x="17038" y="19341"/>
                    <a:pt x="16964" y="19397"/>
                  </a:cubicBezTo>
                  <a:lnTo>
                    <a:pt x="16740" y="19566"/>
                  </a:lnTo>
                  <a:lnTo>
                    <a:pt x="16684" y="19609"/>
                  </a:lnTo>
                  <a:lnTo>
                    <a:pt x="16625" y="19649"/>
                  </a:lnTo>
                  <a:lnTo>
                    <a:pt x="16508" y="19729"/>
                  </a:lnTo>
                  <a:lnTo>
                    <a:pt x="16274" y="19889"/>
                  </a:lnTo>
                  <a:cubicBezTo>
                    <a:pt x="16115" y="19994"/>
                    <a:pt x="15949" y="20091"/>
                    <a:pt x="15786" y="20193"/>
                  </a:cubicBezTo>
                  <a:cubicBezTo>
                    <a:pt x="15618" y="20287"/>
                    <a:pt x="15448" y="20380"/>
                    <a:pt x="15276" y="20471"/>
                  </a:cubicBezTo>
                  <a:cubicBezTo>
                    <a:pt x="14583" y="20825"/>
                    <a:pt x="13831" y="21101"/>
                    <a:pt x="13056" y="21284"/>
                  </a:cubicBezTo>
                  <a:cubicBezTo>
                    <a:pt x="12282" y="21467"/>
                    <a:pt x="11488" y="21563"/>
                    <a:pt x="10704" y="21589"/>
                  </a:cubicBezTo>
                  <a:lnTo>
                    <a:pt x="10410" y="21596"/>
                  </a:lnTo>
                  <a:lnTo>
                    <a:pt x="10263" y="21599"/>
                  </a:lnTo>
                  <a:lnTo>
                    <a:pt x="10117" y="21597"/>
                  </a:lnTo>
                  <a:lnTo>
                    <a:pt x="9825" y="21591"/>
                  </a:lnTo>
                  <a:cubicBezTo>
                    <a:pt x="9727" y="21589"/>
                    <a:pt x="9631" y="21588"/>
                    <a:pt x="9532" y="21580"/>
                  </a:cubicBezTo>
                  <a:cubicBezTo>
                    <a:pt x="9334" y="21566"/>
                    <a:pt x="9137" y="21556"/>
                    <a:pt x="8941" y="21537"/>
                  </a:cubicBezTo>
                  <a:lnTo>
                    <a:pt x="8355" y="21469"/>
                  </a:lnTo>
                  <a:lnTo>
                    <a:pt x="7775" y="21374"/>
                  </a:lnTo>
                  <a:cubicBezTo>
                    <a:pt x="7583" y="21336"/>
                    <a:pt x="7392" y="21295"/>
                    <a:pt x="7202" y="21257"/>
                  </a:cubicBezTo>
                  <a:cubicBezTo>
                    <a:pt x="7012" y="21214"/>
                    <a:pt x="6825" y="21163"/>
                    <a:pt x="6637" y="21117"/>
                  </a:cubicBezTo>
                  <a:cubicBezTo>
                    <a:pt x="6542" y="21096"/>
                    <a:pt x="6451" y="21066"/>
                    <a:pt x="6358" y="21039"/>
                  </a:cubicBezTo>
                  <a:lnTo>
                    <a:pt x="6080" y="20959"/>
                  </a:lnTo>
                  <a:cubicBezTo>
                    <a:pt x="5344" y="20735"/>
                    <a:pt x="4631" y="20463"/>
                    <a:pt x="3948" y="20143"/>
                  </a:cubicBezTo>
                  <a:cubicBezTo>
                    <a:pt x="3266" y="19824"/>
                    <a:pt x="2608" y="19463"/>
                    <a:pt x="1995" y="19049"/>
                  </a:cubicBezTo>
                  <a:cubicBezTo>
                    <a:pt x="1838" y="18950"/>
                    <a:pt x="1692" y="18838"/>
                    <a:pt x="1543" y="18729"/>
                  </a:cubicBezTo>
                  <a:cubicBezTo>
                    <a:pt x="1392" y="18623"/>
                    <a:pt x="1253" y="18505"/>
                    <a:pt x="1111" y="18390"/>
                  </a:cubicBezTo>
                  <a:lnTo>
                    <a:pt x="1005" y="18303"/>
                  </a:lnTo>
                  <a:lnTo>
                    <a:pt x="951" y="18260"/>
                  </a:lnTo>
                  <a:lnTo>
                    <a:pt x="900" y="18215"/>
                  </a:lnTo>
                  <a:lnTo>
                    <a:pt x="697" y="18033"/>
                  </a:lnTo>
                  <a:cubicBezTo>
                    <a:pt x="629" y="17972"/>
                    <a:pt x="559" y="17914"/>
                    <a:pt x="494" y="17851"/>
                  </a:cubicBezTo>
                  <a:lnTo>
                    <a:pt x="298" y="17663"/>
                  </a:lnTo>
                  <a:cubicBezTo>
                    <a:pt x="233" y="17600"/>
                    <a:pt x="166" y="17538"/>
                    <a:pt x="103" y="17474"/>
                  </a:cubicBezTo>
                  <a:lnTo>
                    <a:pt x="0" y="17364"/>
                  </a:lnTo>
                  <a:lnTo>
                    <a:pt x="0" y="15526"/>
                  </a:lnTo>
                  <a:lnTo>
                    <a:pt x="111" y="15682"/>
                  </a:lnTo>
                  <a:cubicBezTo>
                    <a:pt x="161" y="15745"/>
                    <a:pt x="211" y="15808"/>
                    <a:pt x="260" y="15871"/>
                  </a:cubicBezTo>
                  <a:lnTo>
                    <a:pt x="406" y="16062"/>
                  </a:lnTo>
                  <a:lnTo>
                    <a:pt x="561" y="16247"/>
                  </a:lnTo>
                  <a:cubicBezTo>
                    <a:pt x="612" y="16309"/>
                    <a:pt x="662" y="16372"/>
                    <a:pt x="713" y="16435"/>
                  </a:cubicBezTo>
                  <a:lnTo>
                    <a:pt x="873" y="16617"/>
                  </a:lnTo>
                  <a:lnTo>
                    <a:pt x="1033" y="16799"/>
                  </a:lnTo>
                  <a:cubicBezTo>
                    <a:pt x="1087" y="16860"/>
                    <a:pt x="1145" y="16917"/>
                    <a:pt x="1201" y="16976"/>
                  </a:cubicBezTo>
                  <a:lnTo>
                    <a:pt x="1370" y="17152"/>
                  </a:lnTo>
                  <a:cubicBezTo>
                    <a:pt x="1427" y="17210"/>
                    <a:pt x="1489" y="17264"/>
                    <a:pt x="1549" y="17321"/>
                  </a:cubicBezTo>
                  <a:lnTo>
                    <a:pt x="1730" y="17488"/>
                  </a:lnTo>
                  <a:lnTo>
                    <a:pt x="1776" y="17529"/>
                  </a:lnTo>
                  <a:lnTo>
                    <a:pt x="1823" y="17569"/>
                  </a:lnTo>
                  <a:lnTo>
                    <a:pt x="1919" y="17648"/>
                  </a:lnTo>
                  <a:lnTo>
                    <a:pt x="2110" y="17807"/>
                  </a:lnTo>
                  <a:lnTo>
                    <a:pt x="2157" y="17847"/>
                  </a:lnTo>
                  <a:lnTo>
                    <a:pt x="2207" y="17884"/>
                  </a:lnTo>
                  <a:lnTo>
                    <a:pt x="2306" y="17960"/>
                  </a:lnTo>
                  <a:cubicBezTo>
                    <a:pt x="2439" y="18060"/>
                    <a:pt x="2569" y="18164"/>
                    <a:pt x="2709" y="18257"/>
                  </a:cubicBezTo>
                  <a:cubicBezTo>
                    <a:pt x="3255" y="18643"/>
                    <a:pt x="3844" y="18986"/>
                    <a:pt x="4472" y="19261"/>
                  </a:cubicBezTo>
                  <a:cubicBezTo>
                    <a:pt x="5100" y="19538"/>
                    <a:pt x="5762" y="19753"/>
                    <a:pt x="6442" y="19899"/>
                  </a:cubicBezTo>
                  <a:lnTo>
                    <a:pt x="6697" y="19949"/>
                  </a:lnTo>
                  <a:cubicBezTo>
                    <a:pt x="6783" y="19965"/>
                    <a:pt x="6867" y="19985"/>
                    <a:pt x="6954" y="19996"/>
                  </a:cubicBezTo>
                  <a:lnTo>
                    <a:pt x="7212" y="20033"/>
                  </a:lnTo>
                  <a:lnTo>
                    <a:pt x="7341" y="20052"/>
                  </a:lnTo>
                  <a:cubicBezTo>
                    <a:pt x="7383" y="20058"/>
                    <a:pt x="7426" y="20064"/>
                    <a:pt x="7470" y="20068"/>
                  </a:cubicBezTo>
                  <a:cubicBezTo>
                    <a:pt x="7643" y="20084"/>
                    <a:pt x="7816" y="20103"/>
                    <a:pt x="7989" y="20117"/>
                  </a:cubicBezTo>
                  <a:lnTo>
                    <a:pt x="8508" y="20143"/>
                  </a:lnTo>
                  <a:lnTo>
                    <a:pt x="9027" y="20149"/>
                  </a:lnTo>
                  <a:cubicBezTo>
                    <a:pt x="9113" y="20150"/>
                    <a:pt x="9200" y="20144"/>
                    <a:pt x="9286" y="20142"/>
                  </a:cubicBezTo>
                  <a:lnTo>
                    <a:pt x="9544" y="20135"/>
                  </a:lnTo>
                  <a:cubicBezTo>
                    <a:pt x="9629" y="20134"/>
                    <a:pt x="9718" y="20127"/>
                    <a:pt x="9805" y="20122"/>
                  </a:cubicBezTo>
                  <a:lnTo>
                    <a:pt x="10067" y="20107"/>
                  </a:lnTo>
                  <a:lnTo>
                    <a:pt x="10197" y="20100"/>
                  </a:lnTo>
                  <a:lnTo>
                    <a:pt x="10327" y="20089"/>
                  </a:lnTo>
                  <a:cubicBezTo>
                    <a:pt x="10414" y="20081"/>
                    <a:pt x="10500" y="20074"/>
                    <a:pt x="10586" y="20067"/>
                  </a:cubicBezTo>
                  <a:cubicBezTo>
                    <a:pt x="11275" y="20007"/>
                    <a:pt x="11950" y="19912"/>
                    <a:pt x="12606" y="19771"/>
                  </a:cubicBezTo>
                  <a:cubicBezTo>
                    <a:pt x="13261" y="19630"/>
                    <a:pt x="13899" y="19445"/>
                    <a:pt x="14516" y="19202"/>
                  </a:cubicBezTo>
                  <a:cubicBezTo>
                    <a:pt x="14668" y="19138"/>
                    <a:pt x="14820" y="19072"/>
                    <a:pt x="14972" y="19006"/>
                  </a:cubicBezTo>
                  <a:cubicBezTo>
                    <a:pt x="15120" y="18933"/>
                    <a:pt x="15271" y="18864"/>
                    <a:pt x="15418" y="18787"/>
                  </a:cubicBezTo>
                  <a:lnTo>
                    <a:pt x="15635" y="18667"/>
                  </a:lnTo>
                  <a:lnTo>
                    <a:pt x="15744" y="18607"/>
                  </a:lnTo>
                  <a:lnTo>
                    <a:pt x="15798" y="18577"/>
                  </a:lnTo>
                  <a:lnTo>
                    <a:pt x="15850" y="18544"/>
                  </a:lnTo>
                  <a:lnTo>
                    <a:pt x="16061" y="18413"/>
                  </a:lnTo>
                  <a:cubicBezTo>
                    <a:pt x="16132" y="18370"/>
                    <a:pt x="16203" y="18327"/>
                    <a:pt x="16270" y="18278"/>
                  </a:cubicBezTo>
                  <a:lnTo>
                    <a:pt x="16473" y="18136"/>
                  </a:lnTo>
                  <a:cubicBezTo>
                    <a:pt x="16541" y="18088"/>
                    <a:pt x="16609" y="18041"/>
                    <a:pt x="16673" y="17989"/>
                  </a:cubicBezTo>
                  <a:lnTo>
                    <a:pt x="16867" y="17836"/>
                  </a:lnTo>
                  <a:cubicBezTo>
                    <a:pt x="16932" y="17785"/>
                    <a:pt x="16998" y="17735"/>
                    <a:pt x="17058" y="17680"/>
                  </a:cubicBezTo>
                  <a:cubicBezTo>
                    <a:pt x="17306" y="17467"/>
                    <a:pt x="17543" y="17248"/>
                    <a:pt x="17740" y="17017"/>
                  </a:cubicBezTo>
                  <a:cubicBezTo>
                    <a:pt x="17948" y="16790"/>
                    <a:pt x="18106" y="16549"/>
                    <a:pt x="18243" y="16295"/>
                  </a:cubicBezTo>
                  <a:lnTo>
                    <a:pt x="18338" y="16101"/>
                  </a:lnTo>
                  <a:lnTo>
                    <a:pt x="18420" y="15897"/>
                  </a:lnTo>
                  <a:cubicBezTo>
                    <a:pt x="18450" y="15831"/>
                    <a:pt x="18470" y="15756"/>
                    <a:pt x="18496" y="15685"/>
                  </a:cubicBezTo>
                  <a:cubicBezTo>
                    <a:pt x="18520" y="15613"/>
                    <a:pt x="18545" y="15544"/>
                    <a:pt x="18566" y="15467"/>
                  </a:cubicBezTo>
                  <a:cubicBezTo>
                    <a:pt x="18740" y="14872"/>
                    <a:pt x="18887" y="14221"/>
                    <a:pt x="19084" y="13582"/>
                  </a:cubicBezTo>
                  <a:cubicBezTo>
                    <a:pt x="19278" y="12941"/>
                    <a:pt x="19509" y="12309"/>
                    <a:pt x="19767" y="11688"/>
                  </a:cubicBezTo>
                  <a:cubicBezTo>
                    <a:pt x="19993" y="11151"/>
                    <a:pt x="20111" y="10588"/>
                    <a:pt x="20121" y="10017"/>
                  </a:cubicBezTo>
                  <a:cubicBezTo>
                    <a:pt x="20131" y="9445"/>
                    <a:pt x="20027" y="8866"/>
                    <a:pt x="19833" y="8301"/>
                  </a:cubicBezTo>
                  <a:cubicBezTo>
                    <a:pt x="19641" y="7734"/>
                    <a:pt x="19353" y="7184"/>
                    <a:pt x="19005" y="6659"/>
                  </a:cubicBezTo>
                  <a:cubicBezTo>
                    <a:pt x="18832" y="6396"/>
                    <a:pt x="18640" y="6140"/>
                    <a:pt x="18443" y="5887"/>
                  </a:cubicBezTo>
                  <a:cubicBezTo>
                    <a:pt x="18246" y="5634"/>
                    <a:pt x="18036" y="5385"/>
                    <a:pt x="17806" y="5152"/>
                  </a:cubicBezTo>
                  <a:cubicBezTo>
                    <a:pt x="17572" y="4920"/>
                    <a:pt x="17320" y="4697"/>
                    <a:pt x="17051" y="4494"/>
                  </a:cubicBezTo>
                  <a:cubicBezTo>
                    <a:pt x="16921" y="4389"/>
                    <a:pt x="16783" y="4292"/>
                    <a:pt x="16645" y="4197"/>
                  </a:cubicBezTo>
                  <a:cubicBezTo>
                    <a:pt x="16576" y="4149"/>
                    <a:pt x="16507" y="4100"/>
                    <a:pt x="16438" y="4053"/>
                  </a:cubicBezTo>
                  <a:cubicBezTo>
                    <a:pt x="16366" y="4009"/>
                    <a:pt x="16295" y="3964"/>
                    <a:pt x="16223" y="3920"/>
                  </a:cubicBezTo>
                  <a:cubicBezTo>
                    <a:pt x="15651" y="3566"/>
                    <a:pt x="15041" y="3278"/>
                    <a:pt x="14425" y="3044"/>
                  </a:cubicBezTo>
                  <a:lnTo>
                    <a:pt x="14193" y="2960"/>
                  </a:lnTo>
                  <a:lnTo>
                    <a:pt x="14078" y="2917"/>
                  </a:lnTo>
                  <a:cubicBezTo>
                    <a:pt x="14040" y="2903"/>
                    <a:pt x="14000" y="2892"/>
                    <a:pt x="13961" y="2880"/>
                  </a:cubicBezTo>
                  <a:lnTo>
                    <a:pt x="13727" y="2807"/>
                  </a:lnTo>
                  <a:cubicBezTo>
                    <a:pt x="13708" y="2801"/>
                    <a:pt x="13688" y="2795"/>
                    <a:pt x="13669" y="2788"/>
                  </a:cubicBezTo>
                  <a:cubicBezTo>
                    <a:pt x="13650" y="2781"/>
                    <a:pt x="13633" y="2771"/>
                    <a:pt x="13615" y="2763"/>
                  </a:cubicBezTo>
                  <a:cubicBezTo>
                    <a:pt x="13579" y="2746"/>
                    <a:pt x="13541" y="2733"/>
                    <a:pt x="13503" y="2720"/>
                  </a:cubicBezTo>
                  <a:lnTo>
                    <a:pt x="13277" y="2638"/>
                  </a:lnTo>
                  <a:lnTo>
                    <a:pt x="13165" y="2597"/>
                  </a:lnTo>
                  <a:cubicBezTo>
                    <a:pt x="13127" y="2583"/>
                    <a:pt x="13090" y="2569"/>
                    <a:pt x="13051" y="2558"/>
                  </a:cubicBezTo>
                  <a:lnTo>
                    <a:pt x="12589" y="2421"/>
                  </a:lnTo>
                  <a:cubicBezTo>
                    <a:pt x="11968" y="2256"/>
                    <a:pt x="11325" y="2160"/>
                    <a:pt x="10674" y="2124"/>
                  </a:cubicBezTo>
                  <a:cubicBezTo>
                    <a:pt x="10592" y="2119"/>
                    <a:pt x="10512" y="2111"/>
                    <a:pt x="10430" y="2109"/>
                  </a:cubicBezTo>
                  <a:lnTo>
                    <a:pt x="10184" y="2106"/>
                  </a:lnTo>
                  <a:lnTo>
                    <a:pt x="9938" y="2103"/>
                  </a:lnTo>
                  <a:cubicBezTo>
                    <a:pt x="9896" y="2101"/>
                    <a:pt x="9857" y="2102"/>
                    <a:pt x="9818" y="2104"/>
                  </a:cubicBezTo>
                  <a:lnTo>
                    <a:pt x="9701" y="2107"/>
                  </a:lnTo>
                  <a:cubicBezTo>
                    <a:pt x="9622" y="2107"/>
                    <a:pt x="9545" y="2114"/>
                    <a:pt x="9467" y="2118"/>
                  </a:cubicBezTo>
                  <a:cubicBezTo>
                    <a:pt x="9389" y="2121"/>
                    <a:pt x="9312" y="2130"/>
                    <a:pt x="9235" y="2137"/>
                  </a:cubicBezTo>
                  <a:cubicBezTo>
                    <a:pt x="9196" y="2140"/>
                    <a:pt x="9158" y="2143"/>
                    <a:pt x="9119" y="2147"/>
                  </a:cubicBezTo>
                  <a:lnTo>
                    <a:pt x="9004" y="2161"/>
                  </a:lnTo>
                  <a:lnTo>
                    <a:pt x="8889" y="2175"/>
                  </a:lnTo>
                  <a:lnTo>
                    <a:pt x="8775" y="2193"/>
                  </a:lnTo>
                  <a:cubicBezTo>
                    <a:pt x="8168" y="2287"/>
                    <a:pt x="7578" y="2456"/>
                    <a:pt x="7008" y="2701"/>
                  </a:cubicBezTo>
                  <a:cubicBezTo>
                    <a:pt x="6437" y="2945"/>
                    <a:pt x="5887" y="3263"/>
                    <a:pt x="5349" y="3624"/>
                  </a:cubicBezTo>
                  <a:cubicBezTo>
                    <a:pt x="4810" y="3985"/>
                    <a:pt x="4281" y="4388"/>
                    <a:pt x="3745" y="4806"/>
                  </a:cubicBezTo>
                  <a:lnTo>
                    <a:pt x="2923" y="5452"/>
                  </a:lnTo>
                  <a:cubicBezTo>
                    <a:pt x="2632" y="5675"/>
                    <a:pt x="2340" y="5889"/>
                    <a:pt x="2048" y="6093"/>
                  </a:cubicBezTo>
                  <a:cubicBezTo>
                    <a:pt x="1463" y="6502"/>
                    <a:pt x="873" y="6868"/>
                    <a:pt x="328" y="7252"/>
                  </a:cubicBezTo>
                  <a:lnTo>
                    <a:pt x="0" y="7492"/>
                  </a:lnTo>
                  <a:lnTo>
                    <a:pt x="0" y="5448"/>
                  </a:lnTo>
                  <a:lnTo>
                    <a:pt x="681" y="4795"/>
                  </a:lnTo>
                  <a:cubicBezTo>
                    <a:pt x="932" y="4562"/>
                    <a:pt x="1181" y="4335"/>
                    <a:pt x="1419" y="4107"/>
                  </a:cubicBezTo>
                  <a:lnTo>
                    <a:pt x="1787" y="3754"/>
                  </a:lnTo>
                  <a:cubicBezTo>
                    <a:pt x="1914" y="3633"/>
                    <a:pt x="2043" y="3512"/>
                    <a:pt x="2174" y="3392"/>
                  </a:cubicBezTo>
                  <a:cubicBezTo>
                    <a:pt x="2698" y="2911"/>
                    <a:pt x="3258" y="2438"/>
                    <a:pt x="3879" y="1998"/>
                  </a:cubicBezTo>
                  <a:cubicBezTo>
                    <a:pt x="4498" y="1559"/>
                    <a:pt x="5182" y="1152"/>
                    <a:pt x="5934" y="819"/>
                  </a:cubicBezTo>
                  <a:cubicBezTo>
                    <a:pt x="6684" y="487"/>
                    <a:pt x="7508" y="235"/>
                    <a:pt x="8356" y="107"/>
                  </a:cubicBezTo>
                  <a:lnTo>
                    <a:pt x="8515" y="84"/>
                  </a:lnTo>
                  <a:cubicBezTo>
                    <a:pt x="8569" y="77"/>
                    <a:pt x="8622" y="71"/>
                    <a:pt x="8675" y="65"/>
                  </a:cubicBezTo>
                  <a:lnTo>
                    <a:pt x="8835" y="47"/>
                  </a:lnTo>
                  <a:cubicBezTo>
                    <a:pt x="8888" y="41"/>
                    <a:pt x="8941" y="37"/>
                    <a:pt x="8995" y="33"/>
                  </a:cubicBezTo>
                  <a:cubicBezTo>
                    <a:pt x="9101" y="25"/>
                    <a:pt x="9208" y="16"/>
                    <a:pt x="9315" y="12"/>
                  </a:cubicBezTo>
                  <a:cubicBezTo>
                    <a:pt x="9421" y="8"/>
                    <a:pt x="9528" y="1"/>
                    <a:pt x="9635" y="2"/>
                  </a:cubicBezTo>
                  <a:close/>
                </a:path>
              </a:pathLst>
            </a:custGeom>
            <a:gradFill flip="none" rotWithShape="1">
              <a:gsLst>
                <a:gs pos="37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rgbClr val="FFFFFF">
                    <a:alpha val="10000"/>
                  </a:srgbClr>
                </a:gs>
              </a:gsLst>
              <a:lin ang="120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7" name="Freeform: Shape 13"/>
            <p:cNvSpPr/>
            <p:nvPr/>
          </p:nvSpPr>
          <p:spPr>
            <a:xfrm>
              <a:off x="-1" y="176240"/>
              <a:ext cx="5646910" cy="6130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3" h="21600" extrusionOk="0">
                  <a:moveTo>
                    <a:pt x="9649" y="0"/>
                  </a:moveTo>
                  <a:cubicBezTo>
                    <a:pt x="13261" y="0"/>
                    <a:pt x="15939" y="1633"/>
                    <a:pt x="18138" y="3996"/>
                  </a:cubicBezTo>
                  <a:cubicBezTo>
                    <a:pt x="19972" y="5969"/>
                    <a:pt x="21600" y="8867"/>
                    <a:pt x="20425" y="11847"/>
                  </a:cubicBezTo>
                  <a:cubicBezTo>
                    <a:pt x="18849" y="15843"/>
                    <a:pt x="19546" y="16618"/>
                    <a:pt x="17375" y="18650"/>
                  </a:cubicBezTo>
                  <a:cubicBezTo>
                    <a:pt x="15204" y="20682"/>
                    <a:pt x="12708" y="21600"/>
                    <a:pt x="9395" y="21600"/>
                  </a:cubicBezTo>
                  <a:cubicBezTo>
                    <a:pt x="6112" y="21600"/>
                    <a:pt x="3137" y="20366"/>
                    <a:pt x="971" y="18365"/>
                  </a:cubicBezTo>
                  <a:cubicBezTo>
                    <a:pt x="695" y="18110"/>
                    <a:pt x="433" y="17844"/>
                    <a:pt x="184" y="17565"/>
                  </a:cubicBezTo>
                  <a:lnTo>
                    <a:pt x="0" y="17337"/>
                  </a:lnTo>
                  <a:lnTo>
                    <a:pt x="0" y="13249"/>
                  </a:lnTo>
                  <a:lnTo>
                    <a:pt x="297" y="14002"/>
                  </a:lnTo>
                  <a:cubicBezTo>
                    <a:pt x="803" y="15113"/>
                    <a:pt x="1528" y="16108"/>
                    <a:pt x="2451" y="16960"/>
                  </a:cubicBezTo>
                  <a:cubicBezTo>
                    <a:pt x="4313" y="18679"/>
                    <a:pt x="6780" y="19627"/>
                    <a:pt x="9396" y="19627"/>
                  </a:cubicBezTo>
                  <a:cubicBezTo>
                    <a:pt x="10800" y="19627"/>
                    <a:pt x="11992" y="19438"/>
                    <a:pt x="13041" y="19051"/>
                  </a:cubicBezTo>
                  <a:cubicBezTo>
                    <a:pt x="14069" y="18672"/>
                    <a:pt x="15000" y="18084"/>
                    <a:pt x="15886" y="17255"/>
                  </a:cubicBezTo>
                  <a:cubicBezTo>
                    <a:pt x="16502" y="16678"/>
                    <a:pt x="16718" y="16339"/>
                    <a:pt x="16848" y="16084"/>
                  </a:cubicBezTo>
                  <a:cubicBezTo>
                    <a:pt x="17033" y="15719"/>
                    <a:pt x="17157" y="15259"/>
                    <a:pt x="17328" y="14622"/>
                  </a:cubicBezTo>
                  <a:cubicBezTo>
                    <a:pt x="17547" y="13808"/>
                    <a:pt x="17846" y="12692"/>
                    <a:pt x="18448" y="11164"/>
                  </a:cubicBezTo>
                  <a:cubicBezTo>
                    <a:pt x="18817" y="10228"/>
                    <a:pt x="18806" y="9253"/>
                    <a:pt x="18416" y="8180"/>
                  </a:cubicBezTo>
                  <a:cubicBezTo>
                    <a:pt x="18070" y="7232"/>
                    <a:pt x="17425" y="6233"/>
                    <a:pt x="16549" y="5292"/>
                  </a:cubicBezTo>
                  <a:cubicBezTo>
                    <a:pt x="15525" y="4192"/>
                    <a:pt x="14503" y="3392"/>
                    <a:pt x="13424" y="2848"/>
                  </a:cubicBezTo>
                  <a:cubicBezTo>
                    <a:pt x="12255" y="2259"/>
                    <a:pt x="11020" y="1973"/>
                    <a:pt x="9649" y="1973"/>
                  </a:cubicBezTo>
                  <a:cubicBezTo>
                    <a:pt x="8538" y="1973"/>
                    <a:pt x="7538" y="2255"/>
                    <a:pt x="6501" y="2861"/>
                  </a:cubicBezTo>
                  <a:cubicBezTo>
                    <a:pt x="5431" y="3487"/>
                    <a:pt x="4414" y="4407"/>
                    <a:pt x="3465" y="5296"/>
                  </a:cubicBezTo>
                  <a:cubicBezTo>
                    <a:pt x="3021" y="5711"/>
                    <a:pt x="2583" y="6087"/>
                    <a:pt x="2158" y="6451"/>
                  </a:cubicBezTo>
                  <a:cubicBezTo>
                    <a:pt x="1336" y="7156"/>
                    <a:pt x="626" y="7766"/>
                    <a:pt x="149" y="8419"/>
                  </a:cubicBezTo>
                  <a:lnTo>
                    <a:pt x="0" y="8656"/>
                  </a:lnTo>
                  <a:lnTo>
                    <a:pt x="0" y="5641"/>
                  </a:lnTo>
                  <a:lnTo>
                    <a:pt x="344" y="5333"/>
                  </a:lnTo>
                  <a:cubicBezTo>
                    <a:pt x="874" y="4874"/>
                    <a:pt x="1432" y="4409"/>
                    <a:pt x="1974" y="3901"/>
                  </a:cubicBezTo>
                  <a:cubicBezTo>
                    <a:pt x="4145" y="1870"/>
                    <a:pt x="6337" y="0"/>
                    <a:pt x="9649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rgbClr val="FFFFFF">
                    <a:alpha val="10000"/>
                  </a:srgbClr>
                </a:gs>
                <a:gs pos="54000">
                  <a:schemeClr val="accent6">
                    <a:alpha val="10000"/>
                  </a:schemeClr>
                </a:gs>
                <a:gs pos="100000">
                  <a:srgbClr val="FFFFFF">
                    <a:alpha val="10000"/>
                  </a:srgbClr>
                </a:gs>
              </a:gsLst>
              <a:lin ang="120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" name="Freeform: Shape 14"/>
            <p:cNvSpPr/>
            <p:nvPr/>
          </p:nvSpPr>
          <p:spPr>
            <a:xfrm>
              <a:off x="-1" y="176240"/>
              <a:ext cx="5517524" cy="6130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1" h="21600" extrusionOk="0">
                  <a:moveTo>
                    <a:pt x="9619" y="0"/>
                  </a:moveTo>
                  <a:cubicBezTo>
                    <a:pt x="13240" y="0"/>
                    <a:pt x="15924" y="1633"/>
                    <a:pt x="18129" y="3996"/>
                  </a:cubicBezTo>
                  <a:cubicBezTo>
                    <a:pt x="19969" y="5969"/>
                    <a:pt x="21600" y="8867"/>
                    <a:pt x="20422" y="11847"/>
                  </a:cubicBezTo>
                  <a:cubicBezTo>
                    <a:pt x="18842" y="15843"/>
                    <a:pt x="19541" y="16618"/>
                    <a:pt x="17365" y="18650"/>
                  </a:cubicBezTo>
                  <a:cubicBezTo>
                    <a:pt x="15188" y="20682"/>
                    <a:pt x="12685" y="21600"/>
                    <a:pt x="9364" y="21600"/>
                  </a:cubicBezTo>
                  <a:cubicBezTo>
                    <a:pt x="6073" y="21600"/>
                    <a:pt x="3090" y="20366"/>
                    <a:pt x="919" y="18365"/>
                  </a:cubicBezTo>
                  <a:cubicBezTo>
                    <a:pt x="643" y="18110"/>
                    <a:pt x="380" y="17844"/>
                    <a:pt x="131" y="17565"/>
                  </a:cubicBezTo>
                  <a:lnTo>
                    <a:pt x="0" y="17404"/>
                  </a:lnTo>
                  <a:lnTo>
                    <a:pt x="0" y="11752"/>
                  </a:lnTo>
                  <a:lnTo>
                    <a:pt x="65" y="12151"/>
                  </a:lnTo>
                  <a:cubicBezTo>
                    <a:pt x="191" y="12732"/>
                    <a:pt x="381" y="13299"/>
                    <a:pt x="632" y="13849"/>
                  </a:cubicBezTo>
                  <a:cubicBezTo>
                    <a:pt x="1118" y="14911"/>
                    <a:pt x="1814" y="15864"/>
                    <a:pt x="2700" y="16680"/>
                  </a:cubicBezTo>
                  <a:cubicBezTo>
                    <a:pt x="4487" y="18327"/>
                    <a:pt x="6854" y="19233"/>
                    <a:pt x="9365" y="19233"/>
                  </a:cubicBezTo>
                  <a:cubicBezTo>
                    <a:pt x="12022" y="19233"/>
                    <a:pt x="13878" y="18558"/>
                    <a:pt x="15572" y="16977"/>
                  </a:cubicBezTo>
                  <a:cubicBezTo>
                    <a:pt x="16145" y="16442"/>
                    <a:pt x="16340" y="16140"/>
                    <a:pt x="16454" y="15914"/>
                  </a:cubicBezTo>
                  <a:cubicBezTo>
                    <a:pt x="16622" y="15586"/>
                    <a:pt x="16742" y="15141"/>
                    <a:pt x="16907" y="14526"/>
                  </a:cubicBezTo>
                  <a:cubicBezTo>
                    <a:pt x="17128" y="13703"/>
                    <a:pt x="17432" y="12576"/>
                    <a:pt x="18044" y="11027"/>
                  </a:cubicBezTo>
                  <a:cubicBezTo>
                    <a:pt x="18378" y="10181"/>
                    <a:pt x="18366" y="9291"/>
                    <a:pt x="18007" y="8308"/>
                  </a:cubicBezTo>
                  <a:cubicBezTo>
                    <a:pt x="17679" y="7408"/>
                    <a:pt x="17060" y="6455"/>
                    <a:pt x="16217" y="5551"/>
                  </a:cubicBezTo>
                  <a:cubicBezTo>
                    <a:pt x="15224" y="4487"/>
                    <a:pt x="14239" y="3717"/>
                    <a:pt x="13203" y="3196"/>
                  </a:cubicBezTo>
                  <a:cubicBezTo>
                    <a:pt x="12094" y="2638"/>
                    <a:pt x="10921" y="2367"/>
                    <a:pt x="9619" y="2367"/>
                  </a:cubicBezTo>
                  <a:cubicBezTo>
                    <a:pt x="7330" y="2367"/>
                    <a:pt x="5729" y="3697"/>
                    <a:pt x="3718" y="5576"/>
                  </a:cubicBezTo>
                  <a:cubicBezTo>
                    <a:pt x="3267" y="5997"/>
                    <a:pt x="2824" y="6377"/>
                    <a:pt x="2395" y="6743"/>
                  </a:cubicBezTo>
                  <a:cubicBezTo>
                    <a:pt x="1590" y="7432"/>
                    <a:pt x="895" y="8027"/>
                    <a:pt x="444" y="8643"/>
                  </a:cubicBezTo>
                  <a:cubicBezTo>
                    <a:pt x="244" y="8916"/>
                    <a:pt x="102" y="9181"/>
                    <a:pt x="9" y="9462"/>
                  </a:cubicBezTo>
                  <a:lnTo>
                    <a:pt x="0" y="9502"/>
                  </a:lnTo>
                  <a:lnTo>
                    <a:pt x="0" y="5593"/>
                  </a:lnTo>
                  <a:lnTo>
                    <a:pt x="290" y="5333"/>
                  </a:lnTo>
                  <a:cubicBezTo>
                    <a:pt x="822" y="4874"/>
                    <a:pt x="1381" y="4409"/>
                    <a:pt x="1925" y="3901"/>
                  </a:cubicBezTo>
                  <a:cubicBezTo>
                    <a:pt x="4101" y="1870"/>
                    <a:pt x="6299" y="0"/>
                    <a:pt x="9619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rgbClr val="FFFFFF">
                    <a:alpha val="10000"/>
                  </a:srgb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rgbClr val="FFFFFF">
                    <a:alpha val="10000"/>
                  </a:srgbClr>
                </a:gs>
              </a:gsLst>
              <a:lin ang="120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9" name="Freeform: Shape 15"/>
            <p:cNvSpPr/>
            <p:nvPr/>
          </p:nvSpPr>
          <p:spPr>
            <a:xfrm>
              <a:off x="0" y="176240"/>
              <a:ext cx="5517477" cy="6130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1" h="21600" extrusionOk="0">
                  <a:moveTo>
                    <a:pt x="9619" y="0"/>
                  </a:moveTo>
                  <a:cubicBezTo>
                    <a:pt x="13240" y="0"/>
                    <a:pt x="15924" y="1633"/>
                    <a:pt x="18129" y="3996"/>
                  </a:cubicBezTo>
                  <a:cubicBezTo>
                    <a:pt x="19969" y="5969"/>
                    <a:pt x="21600" y="8867"/>
                    <a:pt x="20422" y="11847"/>
                  </a:cubicBezTo>
                  <a:cubicBezTo>
                    <a:pt x="18843" y="15843"/>
                    <a:pt x="19541" y="16618"/>
                    <a:pt x="17365" y="18650"/>
                  </a:cubicBezTo>
                  <a:cubicBezTo>
                    <a:pt x="15188" y="20682"/>
                    <a:pt x="12685" y="21600"/>
                    <a:pt x="9365" y="21600"/>
                  </a:cubicBezTo>
                  <a:cubicBezTo>
                    <a:pt x="6073" y="21600"/>
                    <a:pt x="3090" y="20366"/>
                    <a:pt x="919" y="18365"/>
                  </a:cubicBezTo>
                  <a:cubicBezTo>
                    <a:pt x="643" y="18110"/>
                    <a:pt x="380" y="17844"/>
                    <a:pt x="131" y="17565"/>
                  </a:cubicBezTo>
                  <a:lnTo>
                    <a:pt x="0" y="17404"/>
                  </a:lnTo>
                  <a:lnTo>
                    <a:pt x="0" y="13387"/>
                  </a:lnTo>
                  <a:lnTo>
                    <a:pt x="243" y="14002"/>
                  </a:lnTo>
                  <a:cubicBezTo>
                    <a:pt x="750" y="15113"/>
                    <a:pt x="1477" y="16108"/>
                    <a:pt x="2402" y="16960"/>
                  </a:cubicBezTo>
                  <a:cubicBezTo>
                    <a:pt x="4269" y="18679"/>
                    <a:pt x="6742" y="19627"/>
                    <a:pt x="9365" y="19627"/>
                  </a:cubicBezTo>
                  <a:cubicBezTo>
                    <a:pt x="10772" y="19627"/>
                    <a:pt x="11967" y="19438"/>
                    <a:pt x="13019" y="19051"/>
                  </a:cubicBezTo>
                  <a:cubicBezTo>
                    <a:pt x="14050" y="18672"/>
                    <a:pt x="14983" y="18084"/>
                    <a:pt x="15871" y="17255"/>
                  </a:cubicBezTo>
                  <a:cubicBezTo>
                    <a:pt x="16489" y="16678"/>
                    <a:pt x="16705" y="16339"/>
                    <a:pt x="16836" y="16084"/>
                  </a:cubicBezTo>
                  <a:cubicBezTo>
                    <a:pt x="17022" y="15719"/>
                    <a:pt x="17146" y="15259"/>
                    <a:pt x="17317" y="14622"/>
                  </a:cubicBezTo>
                  <a:cubicBezTo>
                    <a:pt x="17536" y="13808"/>
                    <a:pt x="17836" y="12692"/>
                    <a:pt x="18440" y="11164"/>
                  </a:cubicBezTo>
                  <a:cubicBezTo>
                    <a:pt x="18810" y="10228"/>
                    <a:pt x="18799" y="9253"/>
                    <a:pt x="18408" y="8180"/>
                  </a:cubicBezTo>
                  <a:cubicBezTo>
                    <a:pt x="18062" y="7232"/>
                    <a:pt x="17415" y="6233"/>
                    <a:pt x="16536" y="5292"/>
                  </a:cubicBezTo>
                  <a:cubicBezTo>
                    <a:pt x="15510" y="4192"/>
                    <a:pt x="14485" y="3392"/>
                    <a:pt x="13404" y="2848"/>
                  </a:cubicBezTo>
                  <a:cubicBezTo>
                    <a:pt x="12231" y="2259"/>
                    <a:pt x="10993" y="1973"/>
                    <a:pt x="9619" y="1973"/>
                  </a:cubicBezTo>
                  <a:cubicBezTo>
                    <a:pt x="8505" y="1973"/>
                    <a:pt x="7502" y="2255"/>
                    <a:pt x="6463" y="2861"/>
                  </a:cubicBezTo>
                  <a:cubicBezTo>
                    <a:pt x="5390" y="3487"/>
                    <a:pt x="4371" y="4407"/>
                    <a:pt x="3419" y="5296"/>
                  </a:cubicBezTo>
                  <a:cubicBezTo>
                    <a:pt x="2974" y="5711"/>
                    <a:pt x="2534" y="6087"/>
                    <a:pt x="2109" y="6451"/>
                  </a:cubicBezTo>
                  <a:cubicBezTo>
                    <a:pt x="1284" y="7156"/>
                    <a:pt x="573" y="7766"/>
                    <a:pt x="95" y="8419"/>
                  </a:cubicBezTo>
                  <a:lnTo>
                    <a:pt x="0" y="8569"/>
                  </a:lnTo>
                  <a:lnTo>
                    <a:pt x="0" y="5593"/>
                  </a:lnTo>
                  <a:lnTo>
                    <a:pt x="290" y="5333"/>
                  </a:lnTo>
                  <a:cubicBezTo>
                    <a:pt x="822" y="4874"/>
                    <a:pt x="1381" y="4409"/>
                    <a:pt x="1925" y="3901"/>
                  </a:cubicBezTo>
                  <a:cubicBezTo>
                    <a:pt x="4101" y="1870"/>
                    <a:pt x="6299" y="0"/>
                    <a:pt x="9619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rgbClr val="FFFFFF">
                    <a:alpha val="10000"/>
                  </a:srgb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rgbClr val="FFFFFF">
                    <a:alpha val="10000"/>
                  </a:srgbClr>
                </a:gs>
              </a:gsLst>
              <a:lin ang="120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0" name="Freeform: Shape 16"/>
            <p:cNvSpPr/>
            <p:nvPr/>
          </p:nvSpPr>
          <p:spPr>
            <a:xfrm>
              <a:off x="0" y="-1"/>
              <a:ext cx="5646975" cy="648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02" y="0"/>
                  </a:moveTo>
                  <a:cubicBezTo>
                    <a:pt x="16049" y="0"/>
                    <a:pt x="21600" y="4835"/>
                    <a:pt x="21600" y="10800"/>
                  </a:cubicBezTo>
                  <a:cubicBezTo>
                    <a:pt x="21600" y="16765"/>
                    <a:pt x="16049" y="21600"/>
                    <a:pt x="9202" y="21600"/>
                  </a:cubicBezTo>
                  <a:cubicBezTo>
                    <a:pt x="5779" y="21600"/>
                    <a:pt x="2679" y="20391"/>
                    <a:pt x="436" y="18437"/>
                  </a:cubicBezTo>
                  <a:lnTo>
                    <a:pt x="0" y="18019"/>
                  </a:lnTo>
                  <a:lnTo>
                    <a:pt x="0" y="16604"/>
                  </a:lnTo>
                  <a:lnTo>
                    <a:pt x="596" y="17245"/>
                  </a:lnTo>
                  <a:cubicBezTo>
                    <a:pt x="1598" y="18222"/>
                    <a:pt x="2835" y="19005"/>
                    <a:pt x="4183" y="19547"/>
                  </a:cubicBezTo>
                  <a:cubicBezTo>
                    <a:pt x="4858" y="19819"/>
                    <a:pt x="5558" y="20034"/>
                    <a:pt x="6272" y="20190"/>
                  </a:cubicBezTo>
                  <a:lnTo>
                    <a:pt x="6541" y="20245"/>
                  </a:lnTo>
                  <a:cubicBezTo>
                    <a:pt x="6631" y="20262"/>
                    <a:pt x="6719" y="20284"/>
                    <a:pt x="6810" y="20297"/>
                  </a:cubicBezTo>
                  <a:lnTo>
                    <a:pt x="7080" y="20341"/>
                  </a:lnTo>
                  <a:lnTo>
                    <a:pt x="7216" y="20363"/>
                  </a:lnTo>
                  <a:cubicBezTo>
                    <a:pt x="7261" y="20370"/>
                    <a:pt x="7306" y="20378"/>
                    <a:pt x="7352" y="20383"/>
                  </a:cubicBezTo>
                  <a:cubicBezTo>
                    <a:pt x="7533" y="20405"/>
                    <a:pt x="7714" y="20429"/>
                    <a:pt x="7895" y="20449"/>
                  </a:cubicBezTo>
                  <a:cubicBezTo>
                    <a:pt x="8078" y="20463"/>
                    <a:pt x="8260" y="20478"/>
                    <a:pt x="8442" y="20494"/>
                  </a:cubicBezTo>
                  <a:lnTo>
                    <a:pt x="8989" y="20518"/>
                  </a:lnTo>
                  <a:cubicBezTo>
                    <a:pt x="9171" y="20522"/>
                    <a:pt x="9354" y="20521"/>
                    <a:pt x="9536" y="20523"/>
                  </a:cubicBezTo>
                  <a:cubicBezTo>
                    <a:pt x="9903" y="20517"/>
                    <a:pt x="10274" y="20506"/>
                    <a:pt x="10639" y="20481"/>
                  </a:cubicBezTo>
                  <a:cubicBezTo>
                    <a:pt x="11370" y="20433"/>
                    <a:pt x="12092" y="20341"/>
                    <a:pt x="12795" y="20191"/>
                  </a:cubicBezTo>
                  <a:cubicBezTo>
                    <a:pt x="13498" y="20042"/>
                    <a:pt x="14182" y="19833"/>
                    <a:pt x="14837" y="19563"/>
                  </a:cubicBezTo>
                  <a:cubicBezTo>
                    <a:pt x="15492" y="19292"/>
                    <a:pt x="16115" y="18955"/>
                    <a:pt x="16705" y="18568"/>
                  </a:cubicBezTo>
                  <a:lnTo>
                    <a:pt x="16924" y="18420"/>
                  </a:lnTo>
                  <a:cubicBezTo>
                    <a:pt x="16997" y="18370"/>
                    <a:pt x="17072" y="18322"/>
                    <a:pt x="17141" y="18268"/>
                  </a:cubicBezTo>
                  <a:lnTo>
                    <a:pt x="17353" y="18111"/>
                  </a:lnTo>
                  <a:cubicBezTo>
                    <a:pt x="17424" y="18058"/>
                    <a:pt x="17497" y="18006"/>
                    <a:pt x="17563" y="17950"/>
                  </a:cubicBezTo>
                  <a:cubicBezTo>
                    <a:pt x="17836" y="17731"/>
                    <a:pt x="18104" y="17507"/>
                    <a:pt x="18338" y="17262"/>
                  </a:cubicBezTo>
                  <a:cubicBezTo>
                    <a:pt x="18581" y="17022"/>
                    <a:pt x="18783" y="16758"/>
                    <a:pt x="18960" y="16478"/>
                  </a:cubicBezTo>
                  <a:cubicBezTo>
                    <a:pt x="19002" y="16407"/>
                    <a:pt x="19044" y="16336"/>
                    <a:pt x="19084" y="16264"/>
                  </a:cubicBezTo>
                  <a:lnTo>
                    <a:pt x="19193" y="16041"/>
                  </a:lnTo>
                  <a:cubicBezTo>
                    <a:pt x="19232" y="15968"/>
                    <a:pt x="19261" y="15889"/>
                    <a:pt x="19294" y="15813"/>
                  </a:cubicBezTo>
                  <a:cubicBezTo>
                    <a:pt x="19327" y="15736"/>
                    <a:pt x="19359" y="15660"/>
                    <a:pt x="19387" y="15581"/>
                  </a:cubicBezTo>
                  <a:cubicBezTo>
                    <a:pt x="19506" y="15268"/>
                    <a:pt x="19611" y="14948"/>
                    <a:pt x="19717" y="14628"/>
                  </a:cubicBezTo>
                  <a:lnTo>
                    <a:pt x="19878" y="14147"/>
                  </a:lnTo>
                  <a:lnTo>
                    <a:pt x="20044" y="13667"/>
                  </a:lnTo>
                  <a:cubicBezTo>
                    <a:pt x="20270" y="13029"/>
                    <a:pt x="20520" y="12399"/>
                    <a:pt x="20779" y="11771"/>
                  </a:cubicBezTo>
                  <a:cubicBezTo>
                    <a:pt x="21039" y="11151"/>
                    <a:pt x="21166" y="10491"/>
                    <a:pt x="21148" y="9834"/>
                  </a:cubicBezTo>
                  <a:cubicBezTo>
                    <a:pt x="21140" y="9506"/>
                    <a:pt x="21097" y="9179"/>
                    <a:pt x="21022" y="8858"/>
                  </a:cubicBezTo>
                  <a:cubicBezTo>
                    <a:pt x="21004" y="8778"/>
                    <a:pt x="20985" y="8698"/>
                    <a:pt x="20961" y="8619"/>
                  </a:cubicBezTo>
                  <a:cubicBezTo>
                    <a:pt x="20939" y="8539"/>
                    <a:pt x="20918" y="8459"/>
                    <a:pt x="20890" y="8381"/>
                  </a:cubicBezTo>
                  <a:cubicBezTo>
                    <a:pt x="20863" y="8303"/>
                    <a:pt x="20838" y="8224"/>
                    <a:pt x="20807" y="8147"/>
                  </a:cubicBezTo>
                  <a:cubicBezTo>
                    <a:pt x="20777" y="8070"/>
                    <a:pt x="20749" y="7992"/>
                    <a:pt x="20715" y="7916"/>
                  </a:cubicBezTo>
                  <a:cubicBezTo>
                    <a:pt x="20456" y="7303"/>
                    <a:pt x="20097" y="6725"/>
                    <a:pt x="19678" y="6188"/>
                  </a:cubicBezTo>
                  <a:cubicBezTo>
                    <a:pt x="19259" y="5649"/>
                    <a:pt x="18780" y="5149"/>
                    <a:pt x="18264" y="4683"/>
                  </a:cubicBezTo>
                  <a:cubicBezTo>
                    <a:pt x="17744" y="4215"/>
                    <a:pt x="17198" y="3772"/>
                    <a:pt x="16623" y="3373"/>
                  </a:cubicBezTo>
                  <a:cubicBezTo>
                    <a:pt x="16336" y="3172"/>
                    <a:pt x="16043" y="2981"/>
                    <a:pt x="15741" y="2803"/>
                  </a:cubicBezTo>
                  <a:cubicBezTo>
                    <a:pt x="15442" y="2623"/>
                    <a:pt x="15133" y="2457"/>
                    <a:pt x="14818" y="2304"/>
                  </a:cubicBezTo>
                  <a:cubicBezTo>
                    <a:pt x="14189" y="1998"/>
                    <a:pt x="13532" y="1744"/>
                    <a:pt x="12850" y="1562"/>
                  </a:cubicBezTo>
                  <a:cubicBezTo>
                    <a:pt x="12169" y="1381"/>
                    <a:pt x="11465" y="1268"/>
                    <a:pt x="10753" y="1220"/>
                  </a:cubicBezTo>
                  <a:cubicBezTo>
                    <a:pt x="10663" y="1215"/>
                    <a:pt x="10574" y="1208"/>
                    <a:pt x="10485" y="1204"/>
                  </a:cubicBezTo>
                  <a:lnTo>
                    <a:pt x="10217" y="1194"/>
                  </a:lnTo>
                  <a:lnTo>
                    <a:pt x="9948" y="1191"/>
                  </a:lnTo>
                  <a:cubicBezTo>
                    <a:pt x="9858" y="1189"/>
                    <a:pt x="9772" y="1194"/>
                    <a:pt x="9684" y="1195"/>
                  </a:cubicBezTo>
                  <a:cubicBezTo>
                    <a:pt x="9334" y="1203"/>
                    <a:pt x="8987" y="1234"/>
                    <a:pt x="8645" y="1284"/>
                  </a:cubicBezTo>
                  <a:cubicBezTo>
                    <a:pt x="7959" y="1384"/>
                    <a:pt x="7294" y="1578"/>
                    <a:pt x="6658" y="1846"/>
                  </a:cubicBezTo>
                  <a:cubicBezTo>
                    <a:pt x="6023" y="2114"/>
                    <a:pt x="5416" y="2456"/>
                    <a:pt x="4835" y="2844"/>
                  </a:cubicBezTo>
                  <a:cubicBezTo>
                    <a:pt x="4254" y="3231"/>
                    <a:pt x="3697" y="3662"/>
                    <a:pt x="3148" y="4112"/>
                  </a:cubicBezTo>
                  <a:cubicBezTo>
                    <a:pt x="3011" y="4224"/>
                    <a:pt x="2874" y="4338"/>
                    <a:pt x="2738" y="4452"/>
                  </a:cubicBezTo>
                  <a:lnTo>
                    <a:pt x="2321" y="4801"/>
                  </a:lnTo>
                  <a:cubicBezTo>
                    <a:pt x="2037" y="5036"/>
                    <a:pt x="1749" y="5262"/>
                    <a:pt x="1461" y="5484"/>
                  </a:cubicBezTo>
                  <a:lnTo>
                    <a:pt x="606" y="6143"/>
                  </a:lnTo>
                  <a:lnTo>
                    <a:pt x="0" y="6636"/>
                  </a:lnTo>
                  <a:lnTo>
                    <a:pt x="0" y="3581"/>
                  </a:lnTo>
                  <a:lnTo>
                    <a:pt x="436" y="3163"/>
                  </a:lnTo>
                  <a:cubicBezTo>
                    <a:pt x="2679" y="1209"/>
                    <a:pt x="5779" y="0"/>
                    <a:pt x="920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rgbClr val="FFFFFF">
                    <a:alpha val="10000"/>
                  </a:srgbClr>
                </a:gs>
                <a:gs pos="16000">
                  <a:schemeClr val="accent6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  <a:gs pos="100000">
                  <a:srgbClr val="FFFFFF">
                    <a:alpha val="10000"/>
                  </a:srgbClr>
                </a:gs>
              </a:gsLst>
              <a:lin ang="120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42" name="Title 1"/>
          <p:cNvSpPr txBox="1">
            <a:spLocks noGrp="1"/>
          </p:cNvSpPr>
          <p:nvPr>
            <p:ph type="title"/>
          </p:nvPr>
        </p:nvSpPr>
        <p:spPr>
          <a:xfrm>
            <a:off x="804672" y="2053640"/>
            <a:ext cx="3669161" cy="2760099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0E284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 jsou Cíle udržitelného rozvoje?</a:t>
            </a:r>
          </a:p>
        </p:txBody>
      </p:sp>
      <p:sp>
        <p:nvSpPr>
          <p:cNvPr id="14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5659254" y="629337"/>
            <a:ext cx="6024951" cy="5677386"/>
          </a:xfrm>
          <a:prstGeom prst="rect">
            <a:avLst/>
          </a:prstGeom>
        </p:spPr>
        <p:txBody>
          <a:bodyPr anchor="ctr"/>
          <a:lstStyle/>
          <a:p>
            <a:pPr>
              <a:defRPr sz="2000" b="1">
                <a:solidFill>
                  <a:srgbClr val="0E2841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Cíle</a:t>
            </a:r>
            <a:r>
              <a:rPr dirty="0"/>
              <a:t> </a:t>
            </a:r>
            <a:r>
              <a:rPr dirty="0" err="1"/>
              <a:t>udržitelného</a:t>
            </a:r>
            <a:r>
              <a:rPr dirty="0"/>
              <a:t> </a:t>
            </a:r>
            <a:r>
              <a:rPr dirty="0" err="1"/>
              <a:t>rozvoje</a:t>
            </a:r>
            <a:endParaRPr dirty="0"/>
          </a:p>
          <a:p>
            <a:pPr>
              <a:defRPr sz="2000">
                <a:solidFill>
                  <a:srgbClr val="0E2841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cs-CZ" sz="2000" dirty="0">
                <a:sym typeface="Open Sans"/>
              </a:rPr>
              <a:t> (</a:t>
            </a:r>
            <a:r>
              <a:rPr lang="cs-CZ" sz="2000" u="sng" dirty="0">
                <a:sym typeface="Open Sans"/>
              </a:rPr>
              <a:t>anglicky</a:t>
            </a:r>
            <a:r>
              <a:rPr lang="cs-CZ" sz="2000" dirty="0">
                <a:sym typeface="Open Sans"/>
              </a:rPr>
              <a:t> </a:t>
            </a:r>
            <a:r>
              <a:rPr lang="cs-CZ" sz="2000" i="1" dirty="0" err="1">
                <a:sym typeface="Open Sans"/>
              </a:rPr>
              <a:t>Sustainable</a:t>
            </a:r>
            <a:r>
              <a:rPr lang="cs-CZ" sz="2000" i="1" dirty="0">
                <a:sym typeface="Open Sans"/>
              </a:rPr>
              <a:t> </a:t>
            </a:r>
            <a:r>
              <a:rPr lang="cs-CZ" sz="2000" i="1" dirty="0" err="1">
                <a:sym typeface="Open Sans"/>
              </a:rPr>
              <a:t>Development</a:t>
            </a:r>
            <a:r>
              <a:rPr lang="cs-CZ" sz="2000" i="1" dirty="0">
                <a:sym typeface="Open Sans"/>
              </a:rPr>
              <a:t> </a:t>
            </a:r>
            <a:r>
              <a:rPr lang="cs-CZ" sz="2000" i="1" dirty="0" err="1">
                <a:sym typeface="Open Sans"/>
              </a:rPr>
              <a:t>Goals</a:t>
            </a:r>
            <a:r>
              <a:rPr lang="cs-CZ" sz="2000" dirty="0">
                <a:sym typeface="Open Sans"/>
              </a:rPr>
              <a:t>, </a:t>
            </a:r>
            <a:r>
              <a:rPr lang="cs-CZ" sz="2000" i="1" dirty="0" err="1">
                <a:sym typeface="Open Sans"/>
              </a:rPr>
              <a:t>SDGs</a:t>
            </a:r>
            <a:r>
              <a:rPr lang="cs-CZ" sz="2000" dirty="0">
                <a:sym typeface="Open Sans"/>
              </a:rPr>
              <a:t>) jsou konkrétním plánem na období 2015–2030, k němuž se zavázaly všechny státy OSN. Je to naše společná celosvětová domluva v ekologické, ekonomické a sociální oblasti formulovaná jako 17 cílů, které spolu navzájem souvisí</a:t>
            </a:r>
          </a:p>
          <a:p>
            <a:pPr>
              <a:defRPr sz="2000">
                <a:solidFill>
                  <a:srgbClr val="0E2841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smtClean="0"/>
              <a:t>.</a:t>
            </a: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F1C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48" name="Group 5"/>
          <p:cNvGrpSpPr/>
          <p:nvPr/>
        </p:nvGrpSpPr>
        <p:grpSpPr>
          <a:xfrm>
            <a:off x="0" y="0"/>
            <a:ext cx="7467600" cy="6858000"/>
            <a:chOff x="0" y="0"/>
            <a:chExt cx="7467600" cy="6858000"/>
          </a:xfrm>
        </p:grpSpPr>
        <p:sp>
          <p:nvSpPr>
            <p:cNvPr id="146" name="Rectangle 10"/>
            <p:cNvSpPr/>
            <p:nvPr/>
          </p:nvSpPr>
          <p:spPr>
            <a:xfrm>
              <a:off x="0" y="0"/>
              <a:ext cx="74676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" name="Rectangle 11"/>
            <p:cNvSpPr/>
            <p:nvPr/>
          </p:nvSpPr>
          <p:spPr>
            <a:xfrm>
              <a:off x="0" y="0"/>
              <a:ext cx="7467600" cy="6858000"/>
            </a:xfrm>
            <a:prstGeom prst="rect">
              <a:avLst/>
            </a:prstGeom>
            <a:solidFill>
              <a:srgbClr val="D9F2D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49" name="Freeform: Shape 6"/>
          <p:cNvSpPr/>
          <p:nvPr/>
        </p:nvSpPr>
        <p:spPr>
          <a:xfrm>
            <a:off x="-1" y="0"/>
            <a:ext cx="736970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1083" y="21141"/>
                </a:moveTo>
                <a:lnTo>
                  <a:pt x="1074" y="21151"/>
                </a:lnTo>
                <a:cubicBezTo>
                  <a:pt x="1078" y="21150"/>
                  <a:pt x="1082" y="21148"/>
                  <a:pt x="1089" y="21146"/>
                </a:cubicBezTo>
                <a:lnTo>
                  <a:pt x="1083" y="21141"/>
                </a:lnTo>
                <a:close/>
                <a:moveTo>
                  <a:pt x="2987" y="19890"/>
                </a:moveTo>
                <a:cubicBezTo>
                  <a:pt x="2483" y="20419"/>
                  <a:pt x="1864" y="20784"/>
                  <a:pt x="1292" y="21074"/>
                </a:cubicBezTo>
                <a:cubicBezTo>
                  <a:pt x="1960" y="20829"/>
                  <a:pt x="2777" y="20455"/>
                  <a:pt x="2987" y="19890"/>
                </a:cubicBezTo>
                <a:close/>
                <a:moveTo>
                  <a:pt x="2906" y="19838"/>
                </a:moveTo>
                <a:cubicBezTo>
                  <a:pt x="2273" y="20146"/>
                  <a:pt x="1686" y="20497"/>
                  <a:pt x="1199" y="21013"/>
                </a:cubicBezTo>
                <a:cubicBezTo>
                  <a:pt x="1769" y="20727"/>
                  <a:pt x="2396" y="20364"/>
                  <a:pt x="2906" y="19838"/>
                </a:cubicBezTo>
                <a:close/>
                <a:moveTo>
                  <a:pt x="303" y="17952"/>
                </a:moveTo>
                <a:cubicBezTo>
                  <a:pt x="391" y="18036"/>
                  <a:pt x="515" y="18151"/>
                  <a:pt x="685" y="18297"/>
                </a:cubicBezTo>
                <a:cubicBezTo>
                  <a:pt x="1145" y="18694"/>
                  <a:pt x="1912" y="19357"/>
                  <a:pt x="2589" y="19467"/>
                </a:cubicBezTo>
                <a:cubicBezTo>
                  <a:pt x="2159" y="19317"/>
                  <a:pt x="1788" y="19025"/>
                  <a:pt x="1428" y="18741"/>
                </a:cubicBezTo>
                <a:cubicBezTo>
                  <a:pt x="1300" y="18639"/>
                  <a:pt x="1168" y="18536"/>
                  <a:pt x="1037" y="18441"/>
                </a:cubicBezTo>
                <a:cubicBezTo>
                  <a:pt x="886" y="18330"/>
                  <a:pt x="727" y="18228"/>
                  <a:pt x="573" y="18126"/>
                </a:cubicBezTo>
                <a:lnTo>
                  <a:pt x="303" y="17952"/>
                </a:lnTo>
                <a:close/>
                <a:moveTo>
                  <a:pt x="16232" y="17773"/>
                </a:moveTo>
                <a:cubicBezTo>
                  <a:pt x="16246" y="17827"/>
                  <a:pt x="16262" y="17882"/>
                  <a:pt x="16279" y="17935"/>
                </a:cubicBezTo>
                <a:cubicBezTo>
                  <a:pt x="16500" y="18612"/>
                  <a:pt x="16794" y="19270"/>
                  <a:pt x="17078" y="19908"/>
                </a:cubicBezTo>
                <a:cubicBezTo>
                  <a:pt x="17196" y="20171"/>
                  <a:pt x="17313" y="20437"/>
                  <a:pt x="17427" y="20708"/>
                </a:cubicBezTo>
                <a:cubicBezTo>
                  <a:pt x="17273" y="19929"/>
                  <a:pt x="16975" y="18011"/>
                  <a:pt x="16232" y="17773"/>
                </a:cubicBezTo>
                <a:close/>
                <a:moveTo>
                  <a:pt x="150" y="17738"/>
                </a:moveTo>
                <a:lnTo>
                  <a:pt x="620" y="18043"/>
                </a:lnTo>
                <a:cubicBezTo>
                  <a:pt x="775" y="18144"/>
                  <a:pt x="935" y="18249"/>
                  <a:pt x="1089" y="18359"/>
                </a:cubicBezTo>
                <a:cubicBezTo>
                  <a:pt x="1224" y="18456"/>
                  <a:pt x="1354" y="18561"/>
                  <a:pt x="1482" y="18662"/>
                </a:cubicBezTo>
                <a:cubicBezTo>
                  <a:pt x="1841" y="18944"/>
                  <a:pt x="2212" y="19237"/>
                  <a:pt x="2635" y="19380"/>
                </a:cubicBezTo>
                <a:cubicBezTo>
                  <a:pt x="2721" y="19408"/>
                  <a:pt x="2807" y="19430"/>
                  <a:pt x="2895" y="19446"/>
                </a:cubicBezTo>
                <a:cubicBezTo>
                  <a:pt x="2764" y="19327"/>
                  <a:pt x="2626" y="19213"/>
                  <a:pt x="2479" y="19109"/>
                </a:cubicBezTo>
                <a:cubicBezTo>
                  <a:pt x="2110" y="18845"/>
                  <a:pt x="1700" y="18632"/>
                  <a:pt x="1313" y="18398"/>
                </a:cubicBezTo>
                <a:cubicBezTo>
                  <a:pt x="1001" y="18208"/>
                  <a:pt x="265" y="17733"/>
                  <a:pt x="150" y="17738"/>
                </a:cubicBezTo>
                <a:close/>
                <a:moveTo>
                  <a:pt x="7638" y="17735"/>
                </a:moveTo>
                <a:cubicBezTo>
                  <a:pt x="7279" y="18749"/>
                  <a:pt x="7474" y="19860"/>
                  <a:pt x="7752" y="20914"/>
                </a:cubicBezTo>
                <a:cubicBezTo>
                  <a:pt x="7634" y="19909"/>
                  <a:pt x="7521" y="18806"/>
                  <a:pt x="7638" y="17735"/>
                </a:cubicBezTo>
                <a:close/>
                <a:moveTo>
                  <a:pt x="10672" y="17554"/>
                </a:moveTo>
                <a:cubicBezTo>
                  <a:pt x="10664" y="17560"/>
                  <a:pt x="10653" y="17567"/>
                  <a:pt x="10645" y="17573"/>
                </a:cubicBezTo>
                <a:cubicBezTo>
                  <a:pt x="10283" y="17873"/>
                  <a:pt x="10086" y="18304"/>
                  <a:pt x="9911" y="18749"/>
                </a:cubicBezTo>
                <a:cubicBezTo>
                  <a:pt x="9631" y="19463"/>
                  <a:pt x="9468" y="20219"/>
                  <a:pt x="9353" y="20985"/>
                </a:cubicBezTo>
                <a:cubicBezTo>
                  <a:pt x="9485" y="20363"/>
                  <a:pt x="9659" y="19751"/>
                  <a:pt x="9875" y="19155"/>
                </a:cubicBezTo>
                <a:cubicBezTo>
                  <a:pt x="10122" y="18473"/>
                  <a:pt x="10375" y="17965"/>
                  <a:pt x="10672" y="17554"/>
                </a:cubicBezTo>
                <a:close/>
                <a:moveTo>
                  <a:pt x="7767" y="17419"/>
                </a:moveTo>
                <a:cubicBezTo>
                  <a:pt x="7767" y="17422"/>
                  <a:pt x="7767" y="17422"/>
                  <a:pt x="7766" y="17424"/>
                </a:cubicBezTo>
                <a:cubicBezTo>
                  <a:pt x="7603" y="18472"/>
                  <a:pt x="7691" y="19567"/>
                  <a:pt x="7806" y="20583"/>
                </a:cubicBezTo>
                <a:cubicBezTo>
                  <a:pt x="7807" y="20161"/>
                  <a:pt x="7809" y="19738"/>
                  <a:pt x="7810" y="19316"/>
                </a:cubicBezTo>
                <a:cubicBezTo>
                  <a:pt x="7813" y="18726"/>
                  <a:pt x="7797" y="18090"/>
                  <a:pt x="7767" y="17419"/>
                </a:cubicBezTo>
                <a:close/>
                <a:moveTo>
                  <a:pt x="7854" y="17257"/>
                </a:moveTo>
                <a:cubicBezTo>
                  <a:pt x="7852" y="17259"/>
                  <a:pt x="7851" y="17260"/>
                  <a:pt x="7850" y="17265"/>
                </a:cubicBezTo>
                <a:cubicBezTo>
                  <a:pt x="7887" y="17992"/>
                  <a:pt x="7904" y="18684"/>
                  <a:pt x="7902" y="19319"/>
                </a:cubicBezTo>
                <a:lnTo>
                  <a:pt x="7899" y="20129"/>
                </a:lnTo>
                <a:cubicBezTo>
                  <a:pt x="7948" y="19834"/>
                  <a:pt x="7993" y="19537"/>
                  <a:pt x="8028" y="19239"/>
                </a:cubicBezTo>
                <a:cubicBezTo>
                  <a:pt x="8109" y="18540"/>
                  <a:pt x="8020" y="17913"/>
                  <a:pt x="7854" y="17257"/>
                </a:cubicBezTo>
                <a:close/>
                <a:moveTo>
                  <a:pt x="3318" y="17222"/>
                </a:moveTo>
                <a:cubicBezTo>
                  <a:pt x="3848" y="17308"/>
                  <a:pt x="4380" y="17363"/>
                  <a:pt x="4920" y="17376"/>
                </a:cubicBezTo>
                <a:cubicBezTo>
                  <a:pt x="5386" y="17387"/>
                  <a:pt x="5811" y="17292"/>
                  <a:pt x="6237" y="17242"/>
                </a:cubicBezTo>
                <a:cubicBezTo>
                  <a:pt x="5943" y="17221"/>
                  <a:pt x="5642" y="17238"/>
                  <a:pt x="5349" y="17255"/>
                </a:cubicBezTo>
                <a:lnTo>
                  <a:pt x="5092" y="17270"/>
                </a:lnTo>
                <a:cubicBezTo>
                  <a:pt x="4502" y="17300"/>
                  <a:pt x="3905" y="17283"/>
                  <a:pt x="3318" y="17222"/>
                </a:cubicBezTo>
                <a:close/>
                <a:moveTo>
                  <a:pt x="4267" y="16918"/>
                </a:moveTo>
                <a:cubicBezTo>
                  <a:pt x="4059" y="16925"/>
                  <a:pt x="3851" y="16940"/>
                  <a:pt x="3646" y="16963"/>
                </a:cubicBezTo>
                <a:cubicBezTo>
                  <a:pt x="3374" y="16993"/>
                  <a:pt x="3107" y="17035"/>
                  <a:pt x="2854" y="17086"/>
                </a:cubicBezTo>
                <a:cubicBezTo>
                  <a:pt x="2981" y="17088"/>
                  <a:pt x="3110" y="17100"/>
                  <a:pt x="3234" y="17114"/>
                </a:cubicBezTo>
                <a:lnTo>
                  <a:pt x="3292" y="17120"/>
                </a:lnTo>
                <a:cubicBezTo>
                  <a:pt x="3887" y="17183"/>
                  <a:pt x="4493" y="17201"/>
                  <a:pt x="5090" y="17172"/>
                </a:cubicBezTo>
                <a:lnTo>
                  <a:pt x="5346" y="17158"/>
                </a:lnTo>
                <a:cubicBezTo>
                  <a:pt x="5583" y="17145"/>
                  <a:pt x="5825" y="17132"/>
                  <a:pt x="6066" y="17139"/>
                </a:cubicBezTo>
                <a:cubicBezTo>
                  <a:pt x="5519" y="16956"/>
                  <a:pt x="4891" y="16898"/>
                  <a:pt x="4267" y="16918"/>
                </a:cubicBezTo>
                <a:close/>
                <a:moveTo>
                  <a:pt x="14616" y="16430"/>
                </a:moveTo>
                <a:cubicBezTo>
                  <a:pt x="14401" y="16617"/>
                  <a:pt x="14191" y="16815"/>
                  <a:pt x="13999" y="17027"/>
                </a:cubicBezTo>
                <a:cubicBezTo>
                  <a:pt x="13941" y="17091"/>
                  <a:pt x="13882" y="17157"/>
                  <a:pt x="13826" y="17222"/>
                </a:cubicBezTo>
                <a:cubicBezTo>
                  <a:pt x="13718" y="17344"/>
                  <a:pt x="13608" y="17469"/>
                  <a:pt x="13493" y="17586"/>
                </a:cubicBezTo>
                <a:cubicBezTo>
                  <a:pt x="13455" y="17624"/>
                  <a:pt x="13416" y="17659"/>
                  <a:pt x="13377" y="17696"/>
                </a:cubicBezTo>
                <a:cubicBezTo>
                  <a:pt x="13809" y="17358"/>
                  <a:pt x="14383" y="16934"/>
                  <a:pt x="14616" y="16430"/>
                </a:cubicBezTo>
                <a:close/>
                <a:moveTo>
                  <a:pt x="14587" y="16327"/>
                </a:moveTo>
                <a:cubicBezTo>
                  <a:pt x="13913" y="16491"/>
                  <a:pt x="13513" y="17104"/>
                  <a:pt x="13079" y="17686"/>
                </a:cubicBezTo>
                <a:cubicBezTo>
                  <a:pt x="12977" y="17822"/>
                  <a:pt x="12875" y="17954"/>
                  <a:pt x="12770" y="18088"/>
                </a:cubicBezTo>
                <a:lnTo>
                  <a:pt x="12823" y="18044"/>
                </a:lnTo>
                <a:cubicBezTo>
                  <a:pt x="13027" y="17877"/>
                  <a:pt x="13238" y="17705"/>
                  <a:pt x="13427" y="17515"/>
                </a:cubicBezTo>
                <a:cubicBezTo>
                  <a:pt x="13542" y="17400"/>
                  <a:pt x="13650" y="17277"/>
                  <a:pt x="13756" y="17156"/>
                </a:cubicBezTo>
                <a:cubicBezTo>
                  <a:pt x="13815" y="17091"/>
                  <a:pt x="13872" y="17025"/>
                  <a:pt x="13931" y="16960"/>
                </a:cubicBezTo>
                <a:cubicBezTo>
                  <a:pt x="14135" y="16734"/>
                  <a:pt x="14358" y="16523"/>
                  <a:pt x="14587" y="16327"/>
                </a:cubicBezTo>
                <a:close/>
                <a:moveTo>
                  <a:pt x="5577" y="15889"/>
                </a:moveTo>
                <a:cubicBezTo>
                  <a:pt x="5570" y="15903"/>
                  <a:pt x="5606" y="15954"/>
                  <a:pt x="5676" y="16044"/>
                </a:cubicBezTo>
                <a:cubicBezTo>
                  <a:pt x="5922" y="16368"/>
                  <a:pt x="6177" y="16685"/>
                  <a:pt x="6434" y="16997"/>
                </a:cubicBezTo>
                <a:cubicBezTo>
                  <a:pt x="6435" y="16721"/>
                  <a:pt x="6317" y="16474"/>
                  <a:pt x="6121" y="16271"/>
                </a:cubicBezTo>
                <a:cubicBezTo>
                  <a:pt x="6020" y="16166"/>
                  <a:pt x="5865" y="16037"/>
                  <a:pt x="5738" y="15962"/>
                </a:cubicBezTo>
                <a:cubicBezTo>
                  <a:pt x="5635" y="15900"/>
                  <a:pt x="5584" y="15876"/>
                  <a:pt x="5577" y="15889"/>
                </a:cubicBezTo>
                <a:close/>
                <a:moveTo>
                  <a:pt x="5800" y="15022"/>
                </a:moveTo>
                <a:cubicBezTo>
                  <a:pt x="6596" y="15580"/>
                  <a:pt x="7493" y="15895"/>
                  <a:pt x="8445" y="15951"/>
                </a:cubicBezTo>
                <a:cubicBezTo>
                  <a:pt x="8360" y="15923"/>
                  <a:pt x="8270" y="15899"/>
                  <a:pt x="8184" y="15873"/>
                </a:cubicBezTo>
                <a:lnTo>
                  <a:pt x="8117" y="15854"/>
                </a:lnTo>
                <a:cubicBezTo>
                  <a:pt x="7327" y="15631"/>
                  <a:pt x="6552" y="15323"/>
                  <a:pt x="5800" y="15022"/>
                </a:cubicBezTo>
                <a:close/>
                <a:moveTo>
                  <a:pt x="5648" y="14854"/>
                </a:moveTo>
                <a:cubicBezTo>
                  <a:pt x="5680" y="14869"/>
                  <a:pt x="5712" y="14881"/>
                  <a:pt x="5742" y="14894"/>
                </a:cubicBezTo>
                <a:cubicBezTo>
                  <a:pt x="6519" y="15205"/>
                  <a:pt x="7323" y="15529"/>
                  <a:pt x="8139" y="15761"/>
                </a:cubicBezTo>
                <a:lnTo>
                  <a:pt x="8207" y="15780"/>
                </a:lnTo>
                <a:lnTo>
                  <a:pt x="8437" y="15848"/>
                </a:lnTo>
                <a:cubicBezTo>
                  <a:pt x="8421" y="15839"/>
                  <a:pt x="8405" y="15830"/>
                  <a:pt x="8387" y="15820"/>
                </a:cubicBezTo>
                <a:cubicBezTo>
                  <a:pt x="8340" y="15793"/>
                  <a:pt x="8292" y="15769"/>
                  <a:pt x="8244" y="15743"/>
                </a:cubicBezTo>
                <a:cubicBezTo>
                  <a:pt x="8085" y="15662"/>
                  <a:pt x="7917" y="15594"/>
                  <a:pt x="7754" y="15531"/>
                </a:cubicBezTo>
                <a:cubicBezTo>
                  <a:pt x="7142" y="15287"/>
                  <a:pt x="6509" y="15037"/>
                  <a:pt x="5858" y="14899"/>
                </a:cubicBezTo>
                <a:lnTo>
                  <a:pt x="5800" y="14887"/>
                </a:lnTo>
                <a:lnTo>
                  <a:pt x="5648" y="14854"/>
                </a:lnTo>
                <a:close/>
                <a:moveTo>
                  <a:pt x="5852" y="14797"/>
                </a:moveTo>
                <a:lnTo>
                  <a:pt x="5876" y="14802"/>
                </a:lnTo>
                <a:cubicBezTo>
                  <a:pt x="6534" y="14941"/>
                  <a:pt x="7171" y="15192"/>
                  <a:pt x="7786" y="15438"/>
                </a:cubicBezTo>
                <a:cubicBezTo>
                  <a:pt x="7951" y="15503"/>
                  <a:pt x="8121" y="15571"/>
                  <a:pt x="8283" y="15655"/>
                </a:cubicBezTo>
                <a:cubicBezTo>
                  <a:pt x="8331" y="15680"/>
                  <a:pt x="8380" y="15706"/>
                  <a:pt x="8428" y="15734"/>
                </a:cubicBezTo>
                <a:cubicBezTo>
                  <a:pt x="8585" y="15819"/>
                  <a:pt x="8747" y="15906"/>
                  <a:pt x="8915" y="15936"/>
                </a:cubicBezTo>
                <a:cubicBezTo>
                  <a:pt x="8145" y="15033"/>
                  <a:pt x="6965" y="14821"/>
                  <a:pt x="5852" y="14797"/>
                </a:cubicBezTo>
                <a:close/>
                <a:moveTo>
                  <a:pt x="6755" y="13290"/>
                </a:moveTo>
                <a:cubicBezTo>
                  <a:pt x="7710" y="13788"/>
                  <a:pt x="8825" y="14286"/>
                  <a:pt x="9848" y="14266"/>
                </a:cubicBezTo>
                <a:cubicBezTo>
                  <a:pt x="9987" y="14263"/>
                  <a:pt x="10113" y="14229"/>
                  <a:pt x="10234" y="14205"/>
                </a:cubicBezTo>
                <a:cubicBezTo>
                  <a:pt x="10106" y="14186"/>
                  <a:pt x="9979" y="14159"/>
                  <a:pt x="9858" y="14111"/>
                </a:cubicBezTo>
                <a:cubicBezTo>
                  <a:pt x="9714" y="14056"/>
                  <a:pt x="9581" y="13975"/>
                  <a:pt x="9452" y="13896"/>
                </a:cubicBezTo>
                <a:cubicBezTo>
                  <a:pt x="9362" y="13839"/>
                  <a:pt x="9267" y="13782"/>
                  <a:pt x="9171" y="13735"/>
                </a:cubicBezTo>
                <a:cubicBezTo>
                  <a:pt x="8880" y="13593"/>
                  <a:pt x="8559" y="13539"/>
                  <a:pt x="8247" y="13490"/>
                </a:cubicBezTo>
                <a:cubicBezTo>
                  <a:pt x="7760" y="13409"/>
                  <a:pt x="7255" y="13328"/>
                  <a:pt x="6755" y="13290"/>
                </a:cubicBezTo>
                <a:close/>
                <a:moveTo>
                  <a:pt x="7698" y="13249"/>
                </a:moveTo>
                <a:cubicBezTo>
                  <a:pt x="7565" y="13246"/>
                  <a:pt x="7432" y="13246"/>
                  <a:pt x="7298" y="13250"/>
                </a:cubicBezTo>
                <a:cubicBezTo>
                  <a:pt x="7623" y="13291"/>
                  <a:pt x="7946" y="13343"/>
                  <a:pt x="8263" y="13395"/>
                </a:cubicBezTo>
                <a:cubicBezTo>
                  <a:pt x="8580" y="13447"/>
                  <a:pt x="8910" y="13501"/>
                  <a:pt x="9210" y="13646"/>
                </a:cubicBezTo>
                <a:cubicBezTo>
                  <a:pt x="9310" y="13695"/>
                  <a:pt x="9406" y="13754"/>
                  <a:pt x="9498" y="13811"/>
                </a:cubicBezTo>
                <a:cubicBezTo>
                  <a:pt x="9624" y="13888"/>
                  <a:pt x="9753" y="13968"/>
                  <a:pt x="9888" y="14021"/>
                </a:cubicBezTo>
                <a:cubicBezTo>
                  <a:pt x="10011" y="14067"/>
                  <a:pt x="10141" y="14093"/>
                  <a:pt x="10271" y="14113"/>
                </a:cubicBezTo>
                <a:cubicBezTo>
                  <a:pt x="9507" y="13481"/>
                  <a:pt x="8624" y="13270"/>
                  <a:pt x="7698" y="13249"/>
                </a:cubicBezTo>
                <a:close/>
                <a:moveTo>
                  <a:pt x="3839" y="12420"/>
                </a:moveTo>
                <a:cubicBezTo>
                  <a:pt x="3310" y="12798"/>
                  <a:pt x="2862" y="13267"/>
                  <a:pt x="2505" y="13856"/>
                </a:cubicBezTo>
                <a:cubicBezTo>
                  <a:pt x="2384" y="14054"/>
                  <a:pt x="2278" y="14263"/>
                  <a:pt x="2176" y="14471"/>
                </a:cubicBezTo>
                <a:cubicBezTo>
                  <a:pt x="2255" y="14360"/>
                  <a:pt x="2331" y="14244"/>
                  <a:pt x="2405" y="14129"/>
                </a:cubicBezTo>
                <a:cubicBezTo>
                  <a:pt x="2460" y="14041"/>
                  <a:pt x="2515" y="13955"/>
                  <a:pt x="2574" y="13870"/>
                </a:cubicBezTo>
                <a:cubicBezTo>
                  <a:pt x="2884" y="13415"/>
                  <a:pt x="3266" y="13016"/>
                  <a:pt x="3635" y="12631"/>
                </a:cubicBezTo>
                <a:lnTo>
                  <a:pt x="3839" y="12420"/>
                </a:lnTo>
                <a:close/>
                <a:moveTo>
                  <a:pt x="4170" y="12203"/>
                </a:moveTo>
                <a:lnTo>
                  <a:pt x="3694" y="12699"/>
                </a:lnTo>
                <a:cubicBezTo>
                  <a:pt x="3327" y="13081"/>
                  <a:pt x="2948" y="13477"/>
                  <a:pt x="2643" y="13925"/>
                </a:cubicBezTo>
                <a:cubicBezTo>
                  <a:pt x="2585" y="14009"/>
                  <a:pt x="2531" y="14096"/>
                  <a:pt x="2476" y="14181"/>
                </a:cubicBezTo>
                <a:cubicBezTo>
                  <a:pt x="2337" y="14399"/>
                  <a:pt x="2191" y="14624"/>
                  <a:pt x="2010" y="14813"/>
                </a:cubicBezTo>
                <a:cubicBezTo>
                  <a:pt x="2007" y="14816"/>
                  <a:pt x="2007" y="14819"/>
                  <a:pt x="2005" y="14824"/>
                </a:cubicBezTo>
                <a:cubicBezTo>
                  <a:pt x="2801" y="14017"/>
                  <a:pt x="3561" y="13182"/>
                  <a:pt x="4170" y="12203"/>
                </a:cubicBezTo>
                <a:close/>
                <a:moveTo>
                  <a:pt x="9718" y="12196"/>
                </a:moveTo>
                <a:lnTo>
                  <a:pt x="10393" y="13720"/>
                </a:lnTo>
                <a:cubicBezTo>
                  <a:pt x="10288" y="13283"/>
                  <a:pt x="10082" y="12870"/>
                  <a:pt x="9859" y="12451"/>
                </a:cubicBezTo>
                <a:lnTo>
                  <a:pt x="9718" y="12196"/>
                </a:lnTo>
                <a:close/>
                <a:moveTo>
                  <a:pt x="9644" y="11866"/>
                </a:moveTo>
                <a:cubicBezTo>
                  <a:pt x="9742" y="12045"/>
                  <a:pt x="9842" y="12223"/>
                  <a:pt x="9936" y="12401"/>
                </a:cubicBezTo>
                <a:cubicBezTo>
                  <a:pt x="10168" y="12836"/>
                  <a:pt x="10383" y="13270"/>
                  <a:pt x="10487" y="13729"/>
                </a:cubicBezTo>
                <a:cubicBezTo>
                  <a:pt x="10506" y="13319"/>
                  <a:pt x="10394" y="12951"/>
                  <a:pt x="10160" y="12561"/>
                </a:cubicBezTo>
                <a:cubicBezTo>
                  <a:pt x="10022" y="12331"/>
                  <a:pt x="9878" y="12126"/>
                  <a:pt x="9701" y="11928"/>
                </a:cubicBezTo>
                <a:cubicBezTo>
                  <a:pt x="9680" y="11904"/>
                  <a:pt x="9663" y="11884"/>
                  <a:pt x="9644" y="11866"/>
                </a:cubicBezTo>
                <a:close/>
                <a:moveTo>
                  <a:pt x="4794" y="11683"/>
                </a:moveTo>
                <a:lnTo>
                  <a:pt x="4790" y="11752"/>
                </a:lnTo>
                <a:cubicBezTo>
                  <a:pt x="4790" y="11752"/>
                  <a:pt x="4792" y="11706"/>
                  <a:pt x="4794" y="11683"/>
                </a:cubicBezTo>
                <a:close/>
                <a:moveTo>
                  <a:pt x="4426" y="11605"/>
                </a:moveTo>
                <a:cubicBezTo>
                  <a:pt x="4074" y="11746"/>
                  <a:pt x="3713" y="11864"/>
                  <a:pt x="3360" y="11975"/>
                </a:cubicBezTo>
                <a:cubicBezTo>
                  <a:pt x="2924" y="12113"/>
                  <a:pt x="2472" y="12255"/>
                  <a:pt x="2048" y="12448"/>
                </a:cubicBezTo>
                <a:cubicBezTo>
                  <a:pt x="1348" y="12766"/>
                  <a:pt x="712" y="13218"/>
                  <a:pt x="100" y="13693"/>
                </a:cubicBezTo>
                <a:cubicBezTo>
                  <a:pt x="574" y="13382"/>
                  <a:pt x="1049" y="13073"/>
                  <a:pt x="1545" y="12803"/>
                </a:cubicBezTo>
                <a:cubicBezTo>
                  <a:pt x="2456" y="12310"/>
                  <a:pt x="3552" y="12167"/>
                  <a:pt x="4426" y="11605"/>
                </a:cubicBezTo>
                <a:close/>
                <a:moveTo>
                  <a:pt x="3848" y="11512"/>
                </a:moveTo>
                <a:cubicBezTo>
                  <a:pt x="3656" y="11510"/>
                  <a:pt x="3458" y="11516"/>
                  <a:pt x="3251" y="11556"/>
                </a:cubicBezTo>
                <a:cubicBezTo>
                  <a:pt x="2021" y="11792"/>
                  <a:pt x="981" y="12701"/>
                  <a:pt x="24" y="13639"/>
                </a:cubicBezTo>
                <a:cubicBezTo>
                  <a:pt x="647" y="13155"/>
                  <a:pt x="1298" y="12689"/>
                  <a:pt x="2015" y="12364"/>
                </a:cubicBezTo>
                <a:cubicBezTo>
                  <a:pt x="2443" y="12171"/>
                  <a:pt x="2898" y="12027"/>
                  <a:pt x="3336" y="11888"/>
                </a:cubicBezTo>
                <a:cubicBezTo>
                  <a:pt x="3692" y="11775"/>
                  <a:pt x="4057" y="11658"/>
                  <a:pt x="4412" y="11513"/>
                </a:cubicBezTo>
                <a:cubicBezTo>
                  <a:pt x="4226" y="11524"/>
                  <a:pt x="4040" y="11515"/>
                  <a:pt x="3848" y="11512"/>
                </a:cubicBezTo>
                <a:close/>
                <a:moveTo>
                  <a:pt x="10710" y="11499"/>
                </a:moveTo>
                <a:cubicBezTo>
                  <a:pt x="11042" y="11859"/>
                  <a:pt x="11350" y="12234"/>
                  <a:pt x="11691" y="12572"/>
                </a:cubicBezTo>
                <a:cubicBezTo>
                  <a:pt x="12033" y="12910"/>
                  <a:pt x="12408" y="13210"/>
                  <a:pt x="12875" y="13421"/>
                </a:cubicBezTo>
                <a:cubicBezTo>
                  <a:pt x="13142" y="13542"/>
                  <a:pt x="13397" y="13645"/>
                  <a:pt x="13620" y="13777"/>
                </a:cubicBezTo>
                <a:cubicBezTo>
                  <a:pt x="13382" y="13549"/>
                  <a:pt x="13110" y="13361"/>
                  <a:pt x="12844" y="13179"/>
                </a:cubicBezTo>
                <a:cubicBezTo>
                  <a:pt x="12630" y="13031"/>
                  <a:pt x="12409" y="12880"/>
                  <a:pt x="12206" y="12709"/>
                </a:cubicBezTo>
                <a:cubicBezTo>
                  <a:pt x="12107" y="12626"/>
                  <a:pt x="12013" y="12537"/>
                  <a:pt x="11921" y="12452"/>
                </a:cubicBezTo>
                <a:cubicBezTo>
                  <a:pt x="11837" y="12375"/>
                  <a:pt x="11752" y="12296"/>
                  <a:pt x="11666" y="12222"/>
                </a:cubicBezTo>
                <a:cubicBezTo>
                  <a:pt x="11496" y="12075"/>
                  <a:pt x="11312" y="11941"/>
                  <a:pt x="11135" y="11811"/>
                </a:cubicBezTo>
                <a:lnTo>
                  <a:pt x="10710" y="11499"/>
                </a:lnTo>
                <a:close/>
                <a:moveTo>
                  <a:pt x="10755" y="11410"/>
                </a:moveTo>
                <a:lnTo>
                  <a:pt x="11185" y="11728"/>
                </a:lnTo>
                <a:cubicBezTo>
                  <a:pt x="11364" y="11859"/>
                  <a:pt x="11549" y="11995"/>
                  <a:pt x="11722" y="12145"/>
                </a:cubicBezTo>
                <a:cubicBezTo>
                  <a:pt x="11810" y="12220"/>
                  <a:pt x="11894" y="12299"/>
                  <a:pt x="11979" y="12377"/>
                </a:cubicBezTo>
                <a:cubicBezTo>
                  <a:pt x="12071" y="12463"/>
                  <a:pt x="12166" y="12551"/>
                  <a:pt x="12262" y="12632"/>
                </a:cubicBezTo>
                <a:cubicBezTo>
                  <a:pt x="12460" y="12801"/>
                  <a:pt x="12680" y="12951"/>
                  <a:pt x="12892" y="13096"/>
                </a:cubicBezTo>
                <a:cubicBezTo>
                  <a:pt x="13179" y="13294"/>
                  <a:pt x="13473" y="13495"/>
                  <a:pt x="13727" y="13747"/>
                </a:cubicBezTo>
                <a:lnTo>
                  <a:pt x="13744" y="13764"/>
                </a:lnTo>
                <a:cubicBezTo>
                  <a:pt x="13532" y="13020"/>
                  <a:pt x="12678" y="12523"/>
                  <a:pt x="12120" y="12153"/>
                </a:cubicBezTo>
                <a:cubicBezTo>
                  <a:pt x="11677" y="11858"/>
                  <a:pt x="11226" y="11613"/>
                  <a:pt x="10755" y="11410"/>
                </a:cubicBezTo>
                <a:close/>
                <a:moveTo>
                  <a:pt x="13011" y="10862"/>
                </a:moveTo>
                <a:cubicBezTo>
                  <a:pt x="13188" y="11340"/>
                  <a:pt x="13963" y="12044"/>
                  <a:pt x="14231" y="12332"/>
                </a:cubicBezTo>
                <a:cubicBezTo>
                  <a:pt x="14420" y="12535"/>
                  <a:pt x="14615" y="12748"/>
                  <a:pt x="14824" y="12941"/>
                </a:cubicBezTo>
                <a:cubicBezTo>
                  <a:pt x="15033" y="13135"/>
                  <a:pt x="15256" y="13307"/>
                  <a:pt x="15501" y="13429"/>
                </a:cubicBezTo>
                <a:cubicBezTo>
                  <a:pt x="15020" y="13017"/>
                  <a:pt x="14589" y="12535"/>
                  <a:pt x="14168" y="12066"/>
                </a:cubicBezTo>
                <a:cubicBezTo>
                  <a:pt x="13800" y="11656"/>
                  <a:pt x="13420" y="11237"/>
                  <a:pt x="13011" y="10862"/>
                </a:cubicBezTo>
                <a:close/>
                <a:moveTo>
                  <a:pt x="13015" y="10708"/>
                </a:moveTo>
                <a:cubicBezTo>
                  <a:pt x="13001" y="10703"/>
                  <a:pt x="12991" y="10704"/>
                  <a:pt x="12985" y="10712"/>
                </a:cubicBezTo>
                <a:cubicBezTo>
                  <a:pt x="13110" y="10822"/>
                  <a:pt x="13234" y="10937"/>
                  <a:pt x="13353" y="11055"/>
                </a:cubicBezTo>
                <a:cubicBezTo>
                  <a:pt x="13660" y="11359"/>
                  <a:pt x="13949" y="11682"/>
                  <a:pt x="14232" y="11997"/>
                </a:cubicBezTo>
                <a:cubicBezTo>
                  <a:pt x="14475" y="12268"/>
                  <a:pt x="14722" y="12542"/>
                  <a:pt x="14979" y="12806"/>
                </a:cubicBezTo>
                <a:cubicBezTo>
                  <a:pt x="15237" y="13069"/>
                  <a:pt x="15505" y="13320"/>
                  <a:pt x="15791" y="13544"/>
                </a:cubicBezTo>
                <a:cubicBezTo>
                  <a:pt x="15826" y="13554"/>
                  <a:pt x="15862" y="13564"/>
                  <a:pt x="15898" y="13572"/>
                </a:cubicBezTo>
                <a:cubicBezTo>
                  <a:pt x="15504" y="12986"/>
                  <a:pt x="15000" y="12517"/>
                  <a:pt x="14486" y="12041"/>
                </a:cubicBezTo>
                <a:cubicBezTo>
                  <a:pt x="14150" y="11729"/>
                  <a:pt x="13813" y="11418"/>
                  <a:pt x="13464" y="11125"/>
                </a:cubicBezTo>
                <a:cubicBezTo>
                  <a:pt x="13369" y="11046"/>
                  <a:pt x="13112" y="10741"/>
                  <a:pt x="13015" y="10708"/>
                </a:cubicBezTo>
                <a:close/>
                <a:moveTo>
                  <a:pt x="15899" y="9962"/>
                </a:moveTo>
                <a:cubicBezTo>
                  <a:pt x="15803" y="10394"/>
                  <a:pt x="15828" y="10997"/>
                  <a:pt x="15828" y="11395"/>
                </a:cubicBezTo>
                <a:cubicBezTo>
                  <a:pt x="15828" y="11993"/>
                  <a:pt x="15898" y="12576"/>
                  <a:pt x="16020" y="13151"/>
                </a:cubicBezTo>
                <a:cubicBezTo>
                  <a:pt x="16028" y="12510"/>
                  <a:pt x="15997" y="11864"/>
                  <a:pt x="15964" y="11236"/>
                </a:cubicBezTo>
                <a:lnTo>
                  <a:pt x="15899" y="9962"/>
                </a:lnTo>
                <a:close/>
                <a:moveTo>
                  <a:pt x="3864" y="9807"/>
                </a:moveTo>
                <a:cubicBezTo>
                  <a:pt x="3613" y="9896"/>
                  <a:pt x="3364" y="9997"/>
                  <a:pt x="3126" y="10117"/>
                </a:cubicBezTo>
                <a:lnTo>
                  <a:pt x="2911" y="10229"/>
                </a:lnTo>
                <a:cubicBezTo>
                  <a:pt x="2777" y="10299"/>
                  <a:pt x="2639" y="10371"/>
                  <a:pt x="2500" y="10433"/>
                </a:cubicBezTo>
                <a:cubicBezTo>
                  <a:pt x="2454" y="10453"/>
                  <a:pt x="2408" y="10471"/>
                  <a:pt x="2362" y="10490"/>
                </a:cubicBezTo>
                <a:cubicBezTo>
                  <a:pt x="2853" y="10344"/>
                  <a:pt x="3498" y="10173"/>
                  <a:pt x="3864" y="9807"/>
                </a:cubicBezTo>
                <a:close/>
                <a:moveTo>
                  <a:pt x="15981" y="9735"/>
                </a:moveTo>
                <a:lnTo>
                  <a:pt x="16058" y="11231"/>
                </a:lnTo>
                <a:cubicBezTo>
                  <a:pt x="16089" y="11851"/>
                  <a:pt x="16120" y="12488"/>
                  <a:pt x="16113" y="13122"/>
                </a:cubicBezTo>
                <a:cubicBezTo>
                  <a:pt x="16252" y="12549"/>
                  <a:pt x="16298" y="11966"/>
                  <a:pt x="16254" y="11363"/>
                </a:cubicBezTo>
                <a:cubicBezTo>
                  <a:pt x="16237" y="11121"/>
                  <a:pt x="16203" y="10878"/>
                  <a:pt x="16163" y="10641"/>
                </a:cubicBezTo>
                <a:cubicBezTo>
                  <a:pt x="16133" y="10462"/>
                  <a:pt x="16044" y="9750"/>
                  <a:pt x="15981" y="9735"/>
                </a:cubicBezTo>
                <a:close/>
                <a:moveTo>
                  <a:pt x="3630" y="9691"/>
                </a:moveTo>
                <a:cubicBezTo>
                  <a:pt x="3080" y="9708"/>
                  <a:pt x="2597" y="10055"/>
                  <a:pt x="2099" y="10372"/>
                </a:cubicBezTo>
                <a:cubicBezTo>
                  <a:pt x="1966" y="10458"/>
                  <a:pt x="1833" y="10538"/>
                  <a:pt x="1698" y="10620"/>
                </a:cubicBezTo>
                <a:lnTo>
                  <a:pt x="1759" y="10600"/>
                </a:lnTo>
                <a:cubicBezTo>
                  <a:pt x="1993" y="10525"/>
                  <a:pt x="2235" y="10447"/>
                  <a:pt x="2463" y="10346"/>
                </a:cubicBezTo>
                <a:cubicBezTo>
                  <a:pt x="2601" y="10285"/>
                  <a:pt x="2737" y="10214"/>
                  <a:pt x="2869" y="10145"/>
                </a:cubicBezTo>
                <a:lnTo>
                  <a:pt x="3086" y="10032"/>
                </a:lnTo>
                <a:cubicBezTo>
                  <a:pt x="3339" y="9905"/>
                  <a:pt x="3604" y="9797"/>
                  <a:pt x="3870" y="9705"/>
                </a:cubicBezTo>
                <a:cubicBezTo>
                  <a:pt x="3788" y="9693"/>
                  <a:pt x="3708" y="9688"/>
                  <a:pt x="3630" y="9691"/>
                </a:cubicBezTo>
                <a:close/>
                <a:moveTo>
                  <a:pt x="15898" y="9305"/>
                </a:moveTo>
                <a:cubicBezTo>
                  <a:pt x="15946" y="9313"/>
                  <a:pt x="16022" y="9437"/>
                  <a:pt x="16031" y="9466"/>
                </a:cubicBezTo>
                <a:cubicBezTo>
                  <a:pt x="16435" y="10871"/>
                  <a:pt x="16626" y="12314"/>
                  <a:pt x="16174" y="13730"/>
                </a:cubicBezTo>
                <a:cubicBezTo>
                  <a:pt x="16176" y="13731"/>
                  <a:pt x="16176" y="13734"/>
                  <a:pt x="16176" y="13734"/>
                </a:cubicBezTo>
                <a:cubicBezTo>
                  <a:pt x="16489" y="13977"/>
                  <a:pt x="16701" y="14326"/>
                  <a:pt x="16899" y="14695"/>
                </a:cubicBezTo>
                <a:cubicBezTo>
                  <a:pt x="18388" y="14801"/>
                  <a:pt x="19748" y="15050"/>
                  <a:pt x="20327" y="15168"/>
                </a:cubicBezTo>
                <a:cubicBezTo>
                  <a:pt x="20907" y="15286"/>
                  <a:pt x="20571" y="15443"/>
                  <a:pt x="20377" y="15402"/>
                </a:cubicBezTo>
                <a:cubicBezTo>
                  <a:pt x="19925" y="15306"/>
                  <a:pt x="19005" y="15167"/>
                  <a:pt x="17790" y="15026"/>
                </a:cubicBezTo>
                <a:lnTo>
                  <a:pt x="17695" y="15006"/>
                </a:lnTo>
                <a:cubicBezTo>
                  <a:pt x="17695" y="15006"/>
                  <a:pt x="17695" y="15005"/>
                  <a:pt x="17695" y="15004"/>
                </a:cubicBezTo>
                <a:lnTo>
                  <a:pt x="17692" y="15006"/>
                </a:lnTo>
                <a:lnTo>
                  <a:pt x="17695" y="15006"/>
                </a:lnTo>
                <a:lnTo>
                  <a:pt x="17700" y="15028"/>
                </a:lnTo>
                <a:cubicBezTo>
                  <a:pt x="17696" y="15061"/>
                  <a:pt x="17682" y="15101"/>
                  <a:pt x="17653" y="15149"/>
                </a:cubicBezTo>
                <a:cubicBezTo>
                  <a:pt x="17318" y="15934"/>
                  <a:pt x="16917" y="16682"/>
                  <a:pt x="16409" y="17353"/>
                </a:cubicBezTo>
                <a:cubicBezTo>
                  <a:pt x="16362" y="17417"/>
                  <a:pt x="16312" y="17472"/>
                  <a:pt x="16259" y="17524"/>
                </a:cubicBezTo>
                <a:cubicBezTo>
                  <a:pt x="16918" y="17780"/>
                  <a:pt x="17260" y="19109"/>
                  <a:pt x="17408" y="19685"/>
                </a:cubicBezTo>
                <a:cubicBezTo>
                  <a:pt x="17521" y="20120"/>
                  <a:pt x="17610" y="20558"/>
                  <a:pt x="17709" y="20995"/>
                </a:cubicBezTo>
                <a:lnTo>
                  <a:pt x="17855" y="21600"/>
                </a:lnTo>
                <a:lnTo>
                  <a:pt x="17682" y="21600"/>
                </a:lnTo>
                <a:lnTo>
                  <a:pt x="17660" y="21534"/>
                </a:lnTo>
                <a:cubicBezTo>
                  <a:pt x="17461" y="20994"/>
                  <a:pt x="17225" y="20466"/>
                  <a:pt x="16997" y="19954"/>
                </a:cubicBezTo>
                <a:cubicBezTo>
                  <a:pt x="16712" y="19313"/>
                  <a:pt x="16416" y="18653"/>
                  <a:pt x="16194" y="17970"/>
                </a:cubicBezTo>
                <a:cubicBezTo>
                  <a:pt x="16186" y="17948"/>
                  <a:pt x="16180" y="17925"/>
                  <a:pt x="16174" y="17902"/>
                </a:cubicBezTo>
                <a:cubicBezTo>
                  <a:pt x="16184" y="18806"/>
                  <a:pt x="16814" y="19863"/>
                  <a:pt x="17126" y="20640"/>
                </a:cubicBezTo>
                <a:lnTo>
                  <a:pt x="17511" y="21600"/>
                </a:lnTo>
                <a:lnTo>
                  <a:pt x="17284" y="21600"/>
                </a:lnTo>
                <a:lnTo>
                  <a:pt x="16650" y="20018"/>
                </a:lnTo>
                <a:cubicBezTo>
                  <a:pt x="16436" y="19485"/>
                  <a:pt x="16132" y="18919"/>
                  <a:pt x="16004" y="18331"/>
                </a:cubicBezTo>
                <a:cubicBezTo>
                  <a:pt x="15868" y="19160"/>
                  <a:pt x="15634" y="19951"/>
                  <a:pt x="15346" y="20722"/>
                </a:cubicBezTo>
                <a:lnTo>
                  <a:pt x="14988" y="21600"/>
                </a:lnTo>
                <a:lnTo>
                  <a:pt x="14733" y="21600"/>
                </a:lnTo>
                <a:lnTo>
                  <a:pt x="14884" y="21257"/>
                </a:lnTo>
                <a:cubicBezTo>
                  <a:pt x="15238" y="20417"/>
                  <a:pt x="15545" y="19561"/>
                  <a:pt x="15741" y="18660"/>
                </a:cubicBezTo>
                <a:lnTo>
                  <a:pt x="15444" y="19335"/>
                </a:lnTo>
                <a:cubicBezTo>
                  <a:pt x="15215" y="19856"/>
                  <a:pt x="14980" y="20395"/>
                  <a:pt x="14834" y="20956"/>
                </a:cubicBezTo>
                <a:cubicBezTo>
                  <a:pt x="14807" y="21061"/>
                  <a:pt x="14783" y="21168"/>
                  <a:pt x="14758" y="21273"/>
                </a:cubicBezTo>
                <a:lnTo>
                  <a:pt x="14678" y="21600"/>
                </a:lnTo>
                <a:lnTo>
                  <a:pt x="14583" y="21600"/>
                </a:lnTo>
                <a:lnTo>
                  <a:pt x="14670" y="21251"/>
                </a:lnTo>
                <a:cubicBezTo>
                  <a:pt x="14695" y="21142"/>
                  <a:pt x="14718" y="21036"/>
                  <a:pt x="14747" y="20929"/>
                </a:cubicBezTo>
                <a:cubicBezTo>
                  <a:pt x="14895" y="20359"/>
                  <a:pt x="15133" y="19817"/>
                  <a:pt x="15363" y="19292"/>
                </a:cubicBezTo>
                <a:lnTo>
                  <a:pt x="15490" y="19003"/>
                </a:lnTo>
                <a:cubicBezTo>
                  <a:pt x="15101" y="19585"/>
                  <a:pt x="14823" y="20223"/>
                  <a:pt x="14675" y="20942"/>
                </a:cubicBezTo>
                <a:cubicBezTo>
                  <a:pt x="14650" y="21064"/>
                  <a:pt x="14629" y="21186"/>
                  <a:pt x="14611" y="21309"/>
                </a:cubicBezTo>
                <a:lnTo>
                  <a:pt x="14573" y="21600"/>
                </a:lnTo>
                <a:lnTo>
                  <a:pt x="14379" y="21600"/>
                </a:lnTo>
                <a:lnTo>
                  <a:pt x="14390" y="21511"/>
                </a:lnTo>
                <a:cubicBezTo>
                  <a:pt x="14438" y="21090"/>
                  <a:pt x="14492" y="20670"/>
                  <a:pt x="14614" y="20261"/>
                </a:cubicBezTo>
                <a:cubicBezTo>
                  <a:pt x="14750" y="19810"/>
                  <a:pt x="14941" y="19395"/>
                  <a:pt x="15176" y="19008"/>
                </a:cubicBezTo>
                <a:cubicBezTo>
                  <a:pt x="14698" y="19430"/>
                  <a:pt x="14177" y="19808"/>
                  <a:pt x="13742" y="20284"/>
                </a:cubicBezTo>
                <a:cubicBezTo>
                  <a:pt x="13525" y="20521"/>
                  <a:pt x="13319" y="20769"/>
                  <a:pt x="13120" y="21023"/>
                </a:cubicBezTo>
                <a:lnTo>
                  <a:pt x="12688" y="21600"/>
                </a:lnTo>
                <a:lnTo>
                  <a:pt x="12361" y="21600"/>
                </a:lnTo>
                <a:lnTo>
                  <a:pt x="12802" y="21003"/>
                </a:lnTo>
                <a:cubicBezTo>
                  <a:pt x="12986" y="20760"/>
                  <a:pt x="13174" y="20522"/>
                  <a:pt x="13371" y="20291"/>
                </a:cubicBezTo>
                <a:cubicBezTo>
                  <a:pt x="14095" y="19445"/>
                  <a:pt x="15122" y="18870"/>
                  <a:pt x="15786" y="17971"/>
                </a:cubicBezTo>
                <a:cubicBezTo>
                  <a:pt x="15489" y="18249"/>
                  <a:pt x="15176" y="18508"/>
                  <a:pt x="14867" y="18757"/>
                </a:cubicBezTo>
                <a:cubicBezTo>
                  <a:pt x="14487" y="19066"/>
                  <a:pt x="14092" y="19385"/>
                  <a:pt x="13742" y="19743"/>
                </a:cubicBezTo>
                <a:cubicBezTo>
                  <a:pt x="13454" y="20038"/>
                  <a:pt x="13192" y="20359"/>
                  <a:pt x="12948" y="20696"/>
                </a:cubicBezTo>
                <a:lnTo>
                  <a:pt x="12351" y="21600"/>
                </a:lnTo>
                <a:lnTo>
                  <a:pt x="12242" y="21600"/>
                </a:lnTo>
                <a:lnTo>
                  <a:pt x="12868" y="20650"/>
                </a:lnTo>
                <a:cubicBezTo>
                  <a:pt x="13118" y="20305"/>
                  <a:pt x="13385" y="19975"/>
                  <a:pt x="13681" y="19674"/>
                </a:cubicBezTo>
                <a:cubicBezTo>
                  <a:pt x="14035" y="19314"/>
                  <a:pt x="14432" y="18992"/>
                  <a:pt x="14814" y="18682"/>
                </a:cubicBezTo>
                <a:cubicBezTo>
                  <a:pt x="15125" y="18429"/>
                  <a:pt x="15443" y="18169"/>
                  <a:pt x="15741" y="17887"/>
                </a:cubicBezTo>
                <a:cubicBezTo>
                  <a:pt x="15384" y="18054"/>
                  <a:pt x="14996" y="18146"/>
                  <a:pt x="14616" y="18390"/>
                </a:cubicBezTo>
                <a:cubicBezTo>
                  <a:pt x="13772" y="18930"/>
                  <a:pt x="13162" y="19799"/>
                  <a:pt x="12650" y="20749"/>
                </a:cubicBezTo>
                <a:lnTo>
                  <a:pt x="12224" y="21600"/>
                </a:lnTo>
                <a:lnTo>
                  <a:pt x="11960" y="21600"/>
                </a:lnTo>
                <a:lnTo>
                  <a:pt x="12420" y="20659"/>
                </a:lnTo>
                <a:cubicBezTo>
                  <a:pt x="12852" y="19842"/>
                  <a:pt x="13350" y="19076"/>
                  <a:pt x="14002" y="18500"/>
                </a:cubicBezTo>
                <a:cubicBezTo>
                  <a:pt x="14578" y="17991"/>
                  <a:pt x="15280" y="17965"/>
                  <a:pt x="15865" y="17556"/>
                </a:cubicBezTo>
                <a:cubicBezTo>
                  <a:pt x="16600" y="17038"/>
                  <a:pt x="17097" y="15867"/>
                  <a:pt x="17463" y="14995"/>
                </a:cubicBezTo>
                <a:cubicBezTo>
                  <a:pt x="16873" y="14936"/>
                  <a:pt x="16281" y="14908"/>
                  <a:pt x="15691" y="14912"/>
                </a:cubicBezTo>
                <a:cubicBezTo>
                  <a:pt x="15507" y="15435"/>
                  <a:pt x="15246" y="15898"/>
                  <a:pt x="14896" y="16312"/>
                </a:cubicBezTo>
                <a:cubicBezTo>
                  <a:pt x="14797" y="16944"/>
                  <a:pt x="14249" y="17310"/>
                  <a:pt x="13812" y="17691"/>
                </a:cubicBezTo>
                <a:cubicBezTo>
                  <a:pt x="13131" y="18285"/>
                  <a:pt x="12421" y="18836"/>
                  <a:pt x="11690" y="19357"/>
                </a:cubicBezTo>
                <a:cubicBezTo>
                  <a:pt x="11600" y="19423"/>
                  <a:pt x="11474" y="19185"/>
                  <a:pt x="11545" y="19108"/>
                </a:cubicBezTo>
                <a:cubicBezTo>
                  <a:pt x="12221" y="18366"/>
                  <a:pt x="12781" y="17531"/>
                  <a:pt x="13434" y="16771"/>
                </a:cubicBezTo>
                <a:cubicBezTo>
                  <a:pt x="13804" y="16340"/>
                  <a:pt x="14207" y="16054"/>
                  <a:pt x="14760" y="16028"/>
                </a:cubicBezTo>
                <a:cubicBezTo>
                  <a:pt x="14763" y="16027"/>
                  <a:pt x="14765" y="16030"/>
                  <a:pt x="14768" y="16030"/>
                </a:cubicBezTo>
                <a:cubicBezTo>
                  <a:pt x="15041" y="15694"/>
                  <a:pt x="15259" y="15324"/>
                  <a:pt x="15424" y="14915"/>
                </a:cubicBezTo>
                <a:cubicBezTo>
                  <a:pt x="14262" y="14942"/>
                  <a:pt x="13105" y="15094"/>
                  <a:pt x="11974" y="15385"/>
                </a:cubicBezTo>
                <a:cubicBezTo>
                  <a:pt x="11977" y="15402"/>
                  <a:pt x="11978" y="15420"/>
                  <a:pt x="11971" y="15430"/>
                </a:cubicBezTo>
                <a:cubicBezTo>
                  <a:pt x="11731" y="15781"/>
                  <a:pt x="11511" y="16147"/>
                  <a:pt x="11346" y="16547"/>
                </a:cubicBezTo>
                <a:cubicBezTo>
                  <a:pt x="11268" y="16738"/>
                  <a:pt x="11231" y="17017"/>
                  <a:pt x="11133" y="17216"/>
                </a:cubicBezTo>
                <a:cubicBezTo>
                  <a:pt x="11091" y="18411"/>
                  <a:pt x="10770" y="19772"/>
                  <a:pt x="10252" y="20982"/>
                </a:cubicBezTo>
                <a:lnTo>
                  <a:pt x="9960" y="21600"/>
                </a:lnTo>
                <a:lnTo>
                  <a:pt x="9681" y="21600"/>
                </a:lnTo>
                <a:lnTo>
                  <a:pt x="9939" y="21093"/>
                </a:lnTo>
                <a:cubicBezTo>
                  <a:pt x="10472" y="19961"/>
                  <a:pt x="10834" y="18655"/>
                  <a:pt x="10946" y="17471"/>
                </a:cubicBezTo>
                <a:cubicBezTo>
                  <a:pt x="10940" y="17493"/>
                  <a:pt x="10934" y="17518"/>
                  <a:pt x="10928" y="17540"/>
                </a:cubicBezTo>
                <a:cubicBezTo>
                  <a:pt x="10909" y="17615"/>
                  <a:pt x="10887" y="17689"/>
                  <a:pt x="10865" y="17779"/>
                </a:cubicBezTo>
                <a:cubicBezTo>
                  <a:pt x="10758" y="18190"/>
                  <a:pt x="10646" y="18614"/>
                  <a:pt x="10501" y="19021"/>
                </a:cubicBezTo>
                <a:cubicBezTo>
                  <a:pt x="10467" y="19117"/>
                  <a:pt x="10431" y="19210"/>
                  <a:pt x="10396" y="19306"/>
                </a:cubicBezTo>
                <a:cubicBezTo>
                  <a:pt x="10339" y="19458"/>
                  <a:pt x="10278" y="19615"/>
                  <a:pt x="10229" y="19772"/>
                </a:cubicBezTo>
                <a:cubicBezTo>
                  <a:pt x="10191" y="19890"/>
                  <a:pt x="10158" y="20011"/>
                  <a:pt x="10126" y="20130"/>
                </a:cubicBezTo>
                <a:cubicBezTo>
                  <a:pt x="10101" y="20224"/>
                  <a:pt x="10076" y="20317"/>
                  <a:pt x="10048" y="20408"/>
                </a:cubicBezTo>
                <a:cubicBezTo>
                  <a:pt x="9946" y="20750"/>
                  <a:pt x="9812" y="21082"/>
                  <a:pt x="9684" y="21406"/>
                </a:cubicBezTo>
                <a:lnTo>
                  <a:pt x="9600" y="21600"/>
                </a:lnTo>
                <a:lnTo>
                  <a:pt x="9496" y="21600"/>
                </a:lnTo>
                <a:lnTo>
                  <a:pt x="9599" y="21364"/>
                </a:lnTo>
                <a:cubicBezTo>
                  <a:pt x="9728" y="21043"/>
                  <a:pt x="9860" y="20712"/>
                  <a:pt x="9961" y="20375"/>
                </a:cubicBezTo>
                <a:cubicBezTo>
                  <a:pt x="9987" y="20283"/>
                  <a:pt x="10013" y="20192"/>
                  <a:pt x="10038" y="20099"/>
                </a:cubicBezTo>
                <a:cubicBezTo>
                  <a:pt x="10069" y="19980"/>
                  <a:pt x="10104" y="19857"/>
                  <a:pt x="10141" y="19738"/>
                </a:cubicBezTo>
                <a:cubicBezTo>
                  <a:pt x="10191" y="19579"/>
                  <a:pt x="10251" y="19419"/>
                  <a:pt x="10309" y="19267"/>
                </a:cubicBezTo>
                <a:cubicBezTo>
                  <a:pt x="10345" y="19173"/>
                  <a:pt x="10379" y="19081"/>
                  <a:pt x="10414" y="18985"/>
                </a:cubicBezTo>
                <a:cubicBezTo>
                  <a:pt x="10557" y="18583"/>
                  <a:pt x="10667" y="18162"/>
                  <a:pt x="10775" y="17752"/>
                </a:cubicBezTo>
                <a:cubicBezTo>
                  <a:pt x="10799" y="17663"/>
                  <a:pt x="10819" y="17588"/>
                  <a:pt x="10838" y="17513"/>
                </a:cubicBezTo>
                <a:cubicBezTo>
                  <a:pt x="10841" y="17502"/>
                  <a:pt x="10846" y="17490"/>
                  <a:pt x="10848" y="17478"/>
                </a:cubicBezTo>
                <a:cubicBezTo>
                  <a:pt x="10509" y="17903"/>
                  <a:pt x="10232" y="18443"/>
                  <a:pt x="9958" y="19196"/>
                </a:cubicBezTo>
                <a:cubicBezTo>
                  <a:pt x="9697" y="19914"/>
                  <a:pt x="9497" y="20657"/>
                  <a:pt x="9359" y="21413"/>
                </a:cubicBezTo>
                <a:lnTo>
                  <a:pt x="9330" y="21600"/>
                </a:lnTo>
                <a:lnTo>
                  <a:pt x="9084" y="21600"/>
                </a:lnTo>
                <a:lnTo>
                  <a:pt x="9088" y="21554"/>
                </a:lnTo>
                <a:cubicBezTo>
                  <a:pt x="9215" y="20408"/>
                  <a:pt x="9406" y="19252"/>
                  <a:pt x="9875" y="18222"/>
                </a:cubicBezTo>
                <a:cubicBezTo>
                  <a:pt x="10159" y="17601"/>
                  <a:pt x="10630" y="17445"/>
                  <a:pt x="10978" y="16938"/>
                </a:cubicBezTo>
                <a:cubicBezTo>
                  <a:pt x="11137" y="16704"/>
                  <a:pt x="11189" y="16295"/>
                  <a:pt x="11321" y="16023"/>
                </a:cubicBezTo>
                <a:cubicBezTo>
                  <a:pt x="11413" y="15833"/>
                  <a:pt x="11517" y="15654"/>
                  <a:pt x="11629" y="15477"/>
                </a:cubicBezTo>
                <a:cubicBezTo>
                  <a:pt x="10445" y="15811"/>
                  <a:pt x="9289" y="16298"/>
                  <a:pt x="8182" y="16954"/>
                </a:cubicBezTo>
                <a:lnTo>
                  <a:pt x="7955" y="17093"/>
                </a:lnTo>
                <a:cubicBezTo>
                  <a:pt x="8127" y="17712"/>
                  <a:pt x="8273" y="18322"/>
                  <a:pt x="8244" y="18973"/>
                </a:cubicBezTo>
                <a:cubicBezTo>
                  <a:pt x="8207" y="19792"/>
                  <a:pt x="8025" y="20618"/>
                  <a:pt x="7878" y="21422"/>
                </a:cubicBezTo>
                <a:cubicBezTo>
                  <a:pt x="7854" y="21551"/>
                  <a:pt x="7716" y="21344"/>
                  <a:pt x="7705" y="21302"/>
                </a:cubicBezTo>
                <a:cubicBezTo>
                  <a:pt x="7347" y="20024"/>
                  <a:pt x="7002" y="18616"/>
                  <a:pt x="7517" y="17374"/>
                </a:cubicBezTo>
                <a:cubicBezTo>
                  <a:pt x="6858" y="17812"/>
                  <a:pt x="6230" y="18301"/>
                  <a:pt x="5635" y="18836"/>
                </a:cubicBezTo>
                <a:cubicBezTo>
                  <a:pt x="5608" y="19280"/>
                  <a:pt x="5719" y="19749"/>
                  <a:pt x="5715" y="20176"/>
                </a:cubicBezTo>
                <a:cubicBezTo>
                  <a:pt x="6140" y="20168"/>
                  <a:pt x="6574" y="20688"/>
                  <a:pt x="6932" y="21289"/>
                </a:cubicBezTo>
                <a:lnTo>
                  <a:pt x="7103" y="21600"/>
                </a:lnTo>
                <a:lnTo>
                  <a:pt x="7021" y="21600"/>
                </a:lnTo>
                <a:lnTo>
                  <a:pt x="7012" y="21584"/>
                </a:lnTo>
                <a:cubicBezTo>
                  <a:pt x="6700" y="21093"/>
                  <a:pt x="6236" y="20569"/>
                  <a:pt x="5912" y="20453"/>
                </a:cubicBezTo>
                <a:cubicBezTo>
                  <a:pt x="6052" y="20553"/>
                  <a:pt x="6179" y="20656"/>
                  <a:pt x="6292" y="20769"/>
                </a:cubicBezTo>
                <a:cubicBezTo>
                  <a:pt x="6353" y="20829"/>
                  <a:pt x="6411" y="20893"/>
                  <a:pt x="6467" y="20959"/>
                </a:cubicBezTo>
                <a:cubicBezTo>
                  <a:pt x="6566" y="21077"/>
                  <a:pt x="6648" y="21207"/>
                  <a:pt x="6737" y="21351"/>
                </a:cubicBezTo>
                <a:lnTo>
                  <a:pt x="6782" y="21421"/>
                </a:lnTo>
                <a:lnTo>
                  <a:pt x="6893" y="21600"/>
                </a:lnTo>
                <a:lnTo>
                  <a:pt x="6782" y="21600"/>
                </a:lnTo>
                <a:lnTo>
                  <a:pt x="6705" y="21474"/>
                </a:lnTo>
                <a:lnTo>
                  <a:pt x="6660" y="21404"/>
                </a:lnTo>
                <a:cubicBezTo>
                  <a:pt x="6571" y="21263"/>
                  <a:pt x="6490" y="21137"/>
                  <a:pt x="6396" y="21024"/>
                </a:cubicBezTo>
                <a:cubicBezTo>
                  <a:pt x="6269" y="20869"/>
                  <a:pt x="6124" y="20732"/>
                  <a:pt x="5954" y="20603"/>
                </a:cubicBezTo>
                <a:cubicBezTo>
                  <a:pt x="6192" y="20889"/>
                  <a:pt x="6405" y="21197"/>
                  <a:pt x="6614" y="21500"/>
                </a:cubicBezTo>
                <a:lnTo>
                  <a:pt x="6685" y="21600"/>
                </a:lnTo>
                <a:lnTo>
                  <a:pt x="6572" y="21600"/>
                </a:lnTo>
                <a:lnTo>
                  <a:pt x="6543" y="21559"/>
                </a:lnTo>
                <a:cubicBezTo>
                  <a:pt x="6319" y="21235"/>
                  <a:pt x="6088" y="20905"/>
                  <a:pt x="5832" y="20605"/>
                </a:cubicBezTo>
                <a:cubicBezTo>
                  <a:pt x="5934" y="20835"/>
                  <a:pt x="6072" y="21072"/>
                  <a:pt x="6224" y="21295"/>
                </a:cubicBezTo>
                <a:lnTo>
                  <a:pt x="6448" y="21600"/>
                </a:lnTo>
                <a:lnTo>
                  <a:pt x="6293" y="21600"/>
                </a:lnTo>
                <a:lnTo>
                  <a:pt x="6068" y="21296"/>
                </a:lnTo>
                <a:cubicBezTo>
                  <a:pt x="6008" y="21203"/>
                  <a:pt x="5731" y="20551"/>
                  <a:pt x="5788" y="20742"/>
                </a:cubicBezTo>
                <a:cubicBezTo>
                  <a:pt x="5856" y="20980"/>
                  <a:pt x="5936" y="21217"/>
                  <a:pt x="6007" y="21459"/>
                </a:cubicBezTo>
                <a:lnTo>
                  <a:pt x="6045" y="21600"/>
                </a:lnTo>
                <a:lnTo>
                  <a:pt x="5924" y="21600"/>
                </a:lnTo>
                <a:lnTo>
                  <a:pt x="5917" y="21566"/>
                </a:lnTo>
                <a:cubicBezTo>
                  <a:pt x="5844" y="21254"/>
                  <a:pt x="5755" y="20947"/>
                  <a:pt x="5681" y="20634"/>
                </a:cubicBezTo>
                <a:cubicBezTo>
                  <a:pt x="5655" y="20847"/>
                  <a:pt x="5688" y="21072"/>
                  <a:pt x="5723" y="21290"/>
                </a:cubicBezTo>
                <a:lnTo>
                  <a:pt x="5734" y="21349"/>
                </a:lnTo>
                <a:lnTo>
                  <a:pt x="5766" y="21600"/>
                </a:lnTo>
                <a:lnTo>
                  <a:pt x="5675" y="21600"/>
                </a:lnTo>
                <a:lnTo>
                  <a:pt x="5644" y="21367"/>
                </a:lnTo>
                <a:lnTo>
                  <a:pt x="5634" y="21309"/>
                </a:lnTo>
                <a:cubicBezTo>
                  <a:pt x="5613" y="21178"/>
                  <a:pt x="5590" y="21045"/>
                  <a:pt x="5581" y="20912"/>
                </a:cubicBezTo>
                <a:lnTo>
                  <a:pt x="5524" y="21600"/>
                </a:lnTo>
                <a:lnTo>
                  <a:pt x="5434" y="21600"/>
                </a:lnTo>
                <a:lnTo>
                  <a:pt x="5510" y="20799"/>
                </a:lnTo>
                <a:cubicBezTo>
                  <a:pt x="5442" y="20904"/>
                  <a:pt x="5372" y="21012"/>
                  <a:pt x="5328" y="21152"/>
                </a:cubicBezTo>
                <a:cubicBezTo>
                  <a:pt x="5289" y="21278"/>
                  <a:pt x="5267" y="21413"/>
                  <a:pt x="5259" y="21554"/>
                </a:cubicBezTo>
                <a:cubicBezTo>
                  <a:pt x="5259" y="21569"/>
                  <a:pt x="5259" y="21585"/>
                  <a:pt x="5259" y="21600"/>
                </a:cubicBezTo>
                <a:lnTo>
                  <a:pt x="5117" y="21600"/>
                </a:lnTo>
                <a:lnTo>
                  <a:pt x="5139" y="21180"/>
                </a:lnTo>
                <a:cubicBezTo>
                  <a:pt x="5161" y="21021"/>
                  <a:pt x="5196" y="20861"/>
                  <a:pt x="5251" y="20700"/>
                </a:cubicBezTo>
                <a:cubicBezTo>
                  <a:pt x="5368" y="20357"/>
                  <a:pt x="5465" y="20140"/>
                  <a:pt x="5457" y="19737"/>
                </a:cubicBezTo>
                <a:cubicBezTo>
                  <a:pt x="5453" y="19487"/>
                  <a:pt x="5450" y="19247"/>
                  <a:pt x="5457" y="19003"/>
                </a:cubicBezTo>
                <a:cubicBezTo>
                  <a:pt x="4775" y="19633"/>
                  <a:pt x="4138" y="20318"/>
                  <a:pt x="3551" y="21051"/>
                </a:cubicBezTo>
                <a:cubicBezTo>
                  <a:pt x="3553" y="21061"/>
                  <a:pt x="3556" y="21070"/>
                  <a:pt x="3555" y="21077"/>
                </a:cubicBezTo>
                <a:cubicBezTo>
                  <a:pt x="3537" y="21244"/>
                  <a:pt x="3528" y="21411"/>
                  <a:pt x="3526" y="21577"/>
                </a:cubicBezTo>
                <a:cubicBezTo>
                  <a:pt x="3526" y="21585"/>
                  <a:pt x="3527" y="21592"/>
                  <a:pt x="3527" y="21600"/>
                </a:cubicBezTo>
                <a:lnTo>
                  <a:pt x="3350" y="21600"/>
                </a:lnTo>
                <a:cubicBezTo>
                  <a:pt x="3349" y="21503"/>
                  <a:pt x="3348" y="21407"/>
                  <a:pt x="3347" y="21310"/>
                </a:cubicBezTo>
                <a:lnTo>
                  <a:pt x="3128" y="21600"/>
                </a:lnTo>
                <a:lnTo>
                  <a:pt x="2795" y="21600"/>
                </a:lnTo>
                <a:lnTo>
                  <a:pt x="2812" y="21575"/>
                </a:lnTo>
                <a:cubicBezTo>
                  <a:pt x="3289" y="20923"/>
                  <a:pt x="3802" y="20301"/>
                  <a:pt x="4348" y="19714"/>
                </a:cubicBezTo>
                <a:cubicBezTo>
                  <a:pt x="3969" y="19694"/>
                  <a:pt x="3574" y="19756"/>
                  <a:pt x="3225" y="19692"/>
                </a:cubicBezTo>
                <a:cubicBezTo>
                  <a:pt x="3216" y="19697"/>
                  <a:pt x="3204" y="19701"/>
                  <a:pt x="3194" y="19706"/>
                </a:cubicBezTo>
                <a:cubicBezTo>
                  <a:pt x="3203" y="19724"/>
                  <a:pt x="3211" y="19742"/>
                  <a:pt x="3211" y="19754"/>
                </a:cubicBezTo>
                <a:cubicBezTo>
                  <a:pt x="3273" y="20834"/>
                  <a:pt x="1469" y="21309"/>
                  <a:pt x="770" y="21560"/>
                </a:cubicBezTo>
                <a:cubicBezTo>
                  <a:pt x="705" y="21584"/>
                  <a:pt x="578" y="21381"/>
                  <a:pt x="615" y="21325"/>
                </a:cubicBezTo>
                <a:cubicBezTo>
                  <a:pt x="1123" y="20560"/>
                  <a:pt x="1804" y="20087"/>
                  <a:pt x="2559" y="19697"/>
                </a:cubicBezTo>
                <a:cubicBezTo>
                  <a:pt x="1837" y="19502"/>
                  <a:pt x="1072" y="18774"/>
                  <a:pt x="565" y="18423"/>
                </a:cubicBezTo>
                <a:cubicBezTo>
                  <a:pt x="340" y="18267"/>
                  <a:pt x="153" y="18123"/>
                  <a:pt x="14" y="17945"/>
                </a:cubicBezTo>
                <a:lnTo>
                  <a:pt x="0" y="17921"/>
                </a:lnTo>
                <a:lnTo>
                  <a:pt x="0" y="17365"/>
                </a:lnTo>
                <a:lnTo>
                  <a:pt x="510" y="17702"/>
                </a:lnTo>
                <a:cubicBezTo>
                  <a:pt x="1211" y="18139"/>
                  <a:pt x="1935" y="18536"/>
                  <a:pt x="2613" y="19014"/>
                </a:cubicBezTo>
                <a:cubicBezTo>
                  <a:pt x="2769" y="19123"/>
                  <a:pt x="2966" y="19355"/>
                  <a:pt x="3142" y="19431"/>
                </a:cubicBezTo>
                <a:cubicBezTo>
                  <a:pt x="3143" y="19433"/>
                  <a:pt x="3146" y="19433"/>
                  <a:pt x="3147" y="19434"/>
                </a:cubicBezTo>
                <a:cubicBezTo>
                  <a:pt x="3157" y="19438"/>
                  <a:pt x="3165" y="19444"/>
                  <a:pt x="3174" y="19446"/>
                </a:cubicBezTo>
                <a:cubicBezTo>
                  <a:pt x="3533" y="19563"/>
                  <a:pt x="4113" y="19410"/>
                  <a:pt x="4521" y="19500"/>
                </a:cubicBezTo>
                <a:cubicBezTo>
                  <a:pt x="4528" y="19501"/>
                  <a:pt x="4537" y="19506"/>
                  <a:pt x="4545" y="19512"/>
                </a:cubicBezTo>
                <a:cubicBezTo>
                  <a:pt x="5265" y="18762"/>
                  <a:pt x="6042" y="18080"/>
                  <a:pt x="6873" y="17480"/>
                </a:cubicBezTo>
                <a:cubicBezTo>
                  <a:pt x="6275" y="17473"/>
                  <a:pt x="5656" y="17652"/>
                  <a:pt x="5044" y="17638"/>
                </a:cubicBezTo>
                <a:cubicBezTo>
                  <a:pt x="4099" y="17617"/>
                  <a:pt x="3169" y="17472"/>
                  <a:pt x="2250" y="17237"/>
                </a:cubicBezTo>
                <a:cubicBezTo>
                  <a:pt x="2207" y="17226"/>
                  <a:pt x="2054" y="17003"/>
                  <a:pt x="2116" y="16986"/>
                </a:cubicBezTo>
                <a:cubicBezTo>
                  <a:pt x="2839" y="16786"/>
                  <a:pt x="3611" y="16777"/>
                  <a:pt x="4353" y="16734"/>
                </a:cubicBezTo>
                <a:cubicBezTo>
                  <a:pt x="5048" y="16696"/>
                  <a:pt x="5667" y="16732"/>
                  <a:pt x="6279" y="17015"/>
                </a:cubicBezTo>
                <a:cubicBezTo>
                  <a:pt x="6072" y="16762"/>
                  <a:pt x="5866" y="16504"/>
                  <a:pt x="5665" y="16242"/>
                </a:cubicBezTo>
                <a:cubicBezTo>
                  <a:pt x="5523" y="16059"/>
                  <a:pt x="5363" y="15897"/>
                  <a:pt x="5354" y="15649"/>
                </a:cubicBezTo>
                <a:cubicBezTo>
                  <a:pt x="5353" y="15631"/>
                  <a:pt x="5366" y="15610"/>
                  <a:pt x="5384" y="15611"/>
                </a:cubicBezTo>
                <a:cubicBezTo>
                  <a:pt x="5728" y="15616"/>
                  <a:pt x="6142" y="16061"/>
                  <a:pt x="6338" y="16340"/>
                </a:cubicBezTo>
                <a:cubicBezTo>
                  <a:pt x="6516" y="16593"/>
                  <a:pt x="6626" y="16891"/>
                  <a:pt x="6614" y="17204"/>
                </a:cubicBezTo>
                <a:cubicBezTo>
                  <a:pt x="6618" y="17208"/>
                  <a:pt x="6623" y="17215"/>
                  <a:pt x="6627" y="17222"/>
                </a:cubicBezTo>
                <a:cubicBezTo>
                  <a:pt x="6796" y="17218"/>
                  <a:pt x="6967" y="17227"/>
                  <a:pt x="7141" y="17259"/>
                </a:cubicBezTo>
                <a:cubicBezTo>
                  <a:pt x="7150" y="17261"/>
                  <a:pt x="7157" y="17265"/>
                  <a:pt x="7165" y="17271"/>
                </a:cubicBezTo>
                <a:cubicBezTo>
                  <a:pt x="7450" y="17074"/>
                  <a:pt x="7743" y="16885"/>
                  <a:pt x="8039" y="16708"/>
                </a:cubicBezTo>
                <a:cubicBezTo>
                  <a:pt x="8333" y="16534"/>
                  <a:pt x="8632" y="16373"/>
                  <a:pt x="8932" y="16222"/>
                </a:cubicBezTo>
                <a:cubicBezTo>
                  <a:pt x="7577" y="16235"/>
                  <a:pt x="6311" y="15738"/>
                  <a:pt x="5273" y="14787"/>
                </a:cubicBezTo>
                <a:cubicBezTo>
                  <a:pt x="5250" y="14767"/>
                  <a:pt x="5106" y="14553"/>
                  <a:pt x="5192" y="14551"/>
                </a:cubicBezTo>
                <a:cubicBezTo>
                  <a:pt x="6611" y="14518"/>
                  <a:pt x="8159" y="14711"/>
                  <a:pt x="9096" y="15988"/>
                </a:cubicBezTo>
                <a:cubicBezTo>
                  <a:pt x="9108" y="16002"/>
                  <a:pt x="9115" y="16018"/>
                  <a:pt x="9122" y="16034"/>
                </a:cubicBezTo>
                <a:cubicBezTo>
                  <a:pt x="9137" y="16057"/>
                  <a:pt x="9150" y="16084"/>
                  <a:pt x="9161" y="16108"/>
                </a:cubicBezTo>
                <a:cubicBezTo>
                  <a:pt x="9934" y="15736"/>
                  <a:pt x="10730" y="15439"/>
                  <a:pt x="11538" y="15214"/>
                </a:cubicBezTo>
                <a:cubicBezTo>
                  <a:pt x="11241" y="14906"/>
                  <a:pt x="10906" y="14553"/>
                  <a:pt x="10521" y="14482"/>
                </a:cubicBezTo>
                <a:cubicBezTo>
                  <a:pt x="10066" y="14397"/>
                  <a:pt x="9565" y="14540"/>
                  <a:pt x="9084" y="14425"/>
                </a:cubicBezTo>
                <a:cubicBezTo>
                  <a:pt x="8167" y="14206"/>
                  <a:pt x="7234" y="13765"/>
                  <a:pt x="6398" y="13314"/>
                </a:cubicBezTo>
                <a:cubicBezTo>
                  <a:pt x="6359" y="13292"/>
                  <a:pt x="6200" y="13072"/>
                  <a:pt x="6303" y="13061"/>
                </a:cubicBezTo>
                <a:cubicBezTo>
                  <a:pt x="7847" y="12895"/>
                  <a:pt x="9257" y="12968"/>
                  <a:pt x="10442" y="14076"/>
                </a:cubicBezTo>
                <a:lnTo>
                  <a:pt x="9312" y="11519"/>
                </a:lnTo>
                <a:cubicBezTo>
                  <a:pt x="9293" y="11475"/>
                  <a:pt x="9264" y="11356"/>
                  <a:pt x="9345" y="11420"/>
                </a:cubicBezTo>
                <a:cubicBezTo>
                  <a:pt x="9811" y="11794"/>
                  <a:pt x="10148" y="12309"/>
                  <a:pt x="10434" y="12850"/>
                </a:cubicBezTo>
                <a:cubicBezTo>
                  <a:pt x="10685" y="13322"/>
                  <a:pt x="10722" y="13713"/>
                  <a:pt x="10627" y="14212"/>
                </a:cubicBezTo>
                <a:cubicBezTo>
                  <a:pt x="10653" y="14221"/>
                  <a:pt x="10678" y="14229"/>
                  <a:pt x="10704" y="14241"/>
                </a:cubicBezTo>
                <a:cubicBezTo>
                  <a:pt x="11032" y="14403"/>
                  <a:pt x="11405" y="14879"/>
                  <a:pt x="11686" y="15172"/>
                </a:cubicBezTo>
                <a:cubicBezTo>
                  <a:pt x="12498" y="14954"/>
                  <a:pt x="13324" y="14809"/>
                  <a:pt x="14155" y="14728"/>
                </a:cubicBezTo>
                <a:lnTo>
                  <a:pt x="14153" y="14726"/>
                </a:lnTo>
                <a:cubicBezTo>
                  <a:pt x="13851" y="13761"/>
                  <a:pt x="12518" y="13648"/>
                  <a:pt x="11827" y="13061"/>
                </a:cubicBezTo>
                <a:cubicBezTo>
                  <a:pt x="11166" y="12502"/>
                  <a:pt x="10709" y="11717"/>
                  <a:pt x="10057" y="11141"/>
                </a:cubicBezTo>
                <a:cubicBezTo>
                  <a:pt x="9978" y="11071"/>
                  <a:pt x="9938" y="10848"/>
                  <a:pt x="10100" y="10902"/>
                </a:cubicBezTo>
                <a:cubicBezTo>
                  <a:pt x="11140" y="11240"/>
                  <a:pt x="12072" y="11801"/>
                  <a:pt x="12951" y="12484"/>
                </a:cubicBezTo>
                <a:cubicBezTo>
                  <a:pt x="13471" y="12887"/>
                  <a:pt x="13951" y="13318"/>
                  <a:pt x="14010" y="14043"/>
                </a:cubicBezTo>
                <a:cubicBezTo>
                  <a:pt x="14011" y="14058"/>
                  <a:pt x="14009" y="14069"/>
                  <a:pt x="14008" y="14080"/>
                </a:cubicBezTo>
                <a:cubicBezTo>
                  <a:pt x="14154" y="14233"/>
                  <a:pt x="14273" y="14425"/>
                  <a:pt x="14355" y="14684"/>
                </a:cubicBezTo>
                <a:cubicBezTo>
                  <a:pt x="14359" y="14694"/>
                  <a:pt x="14358" y="14701"/>
                  <a:pt x="14360" y="14711"/>
                </a:cubicBezTo>
                <a:cubicBezTo>
                  <a:pt x="15152" y="14645"/>
                  <a:pt x="15947" y="14639"/>
                  <a:pt x="16745" y="14688"/>
                </a:cubicBezTo>
                <a:cubicBezTo>
                  <a:pt x="16560" y="14347"/>
                  <a:pt x="16357" y="14015"/>
                  <a:pt x="16013" y="13838"/>
                </a:cubicBezTo>
                <a:cubicBezTo>
                  <a:pt x="16009" y="13837"/>
                  <a:pt x="16007" y="13832"/>
                  <a:pt x="16005" y="13830"/>
                </a:cubicBezTo>
                <a:cubicBezTo>
                  <a:pt x="14564" y="13523"/>
                  <a:pt x="13351" y="11575"/>
                  <a:pt x="12583" y="10403"/>
                </a:cubicBezTo>
                <a:cubicBezTo>
                  <a:pt x="12554" y="10358"/>
                  <a:pt x="12516" y="10185"/>
                  <a:pt x="12616" y="10258"/>
                </a:cubicBezTo>
                <a:cubicBezTo>
                  <a:pt x="13275" y="10755"/>
                  <a:pt x="13892" y="11299"/>
                  <a:pt x="14503" y="11862"/>
                </a:cubicBezTo>
                <a:cubicBezTo>
                  <a:pt x="14843" y="12178"/>
                  <a:pt x="15192" y="12490"/>
                  <a:pt x="15505" y="12840"/>
                </a:cubicBezTo>
                <a:cubicBezTo>
                  <a:pt x="15559" y="12900"/>
                  <a:pt x="15805" y="13265"/>
                  <a:pt x="15926" y="13399"/>
                </a:cubicBezTo>
                <a:cubicBezTo>
                  <a:pt x="15733" y="13143"/>
                  <a:pt x="15697" y="12083"/>
                  <a:pt x="15680" y="11846"/>
                </a:cubicBezTo>
                <a:cubicBezTo>
                  <a:pt x="15620" y="10999"/>
                  <a:pt x="15694" y="10170"/>
                  <a:pt x="15864" y="9343"/>
                </a:cubicBezTo>
                <a:cubicBezTo>
                  <a:pt x="15870" y="9312"/>
                  <a:pt x="15882" y="9302"/>
                  <a:pt x="15898" y="9305"/>
                </a:cubicBezTo>
                <a:close/>
                <a:moveTo>
                  <a:pt x="19353" y="6430"/>
                </a:moveTo>
                <a:cubicBezTo>
                  <a:pt x="19710" y="7332"/>
                  <a:pt x="20268" y="8210"/>
                  <a:pt x="21111" y="8637"/>
                </a:cubicBezTo>
                <a:cubicBezTo>
                  <a:pt x="21039" y="8565"/>
                  <a:pt x="20966" y="8493"/>
                  <a:pt x="20897" y="8416"/>
                </a:cubicBezTo>
                <a:cubicBezTo>
                  <a:pt x="20758" y="8260"/>
                  <a:pt x="20627" y="8093"/>
                  <a:pt x="20501" y="7932"/>
                </a:cubicBezTo>
                <a:cubicBezTo>
                  <a:pt x="20245" y="7605"/>
                  <a:pt x="19980" y="7266"/>
                  <a:pt x="19736" y="6919"/>
                </a:cubicBezTo>
                <a:lnTo>
                  <a:pt x="19697" y="6864"/>
                </a:lnTo>
                <a:cubicBezTo>
                  <a:pt x="19590" y="6713"/>
                  <a:pt x="19481" y="6558"/>
                  <a:pt x="19353" y="6430"/>
                </a:cubicBezTo>
                <a:close/>
                <a:moveTo>
                  <a:pt x="19315" y="6262"/>
                </a:moveTo>
                <a:cubicBezTo>
                  <a:pt x="19497" y="6414"/>
                  <a:pt x="19636" y="6610"/>
                  <a:pt x="19771" y="6803"/>
                </a:cubicBezTo>
                <a:lnTo>
                  <a:pt x="19811" y="6859"/>
                </a:lnTo>
                <a:cubicBezTo>
                  <a:pt x="20056" y="7204"/>
                  <a:pt x="20320" y="7542"/>
                  <a:pt x="20573" y="7868"/>
                </a:cubicBezTo>
                <a:cubicBezTo>
                  <a:pt x="20698" y="8028"/>
                  <a:pt x="20829" y="8193"/>
                  <a:pt x="20966" y="8348"/>
                </a:cubicBezTo>
                <a:cubicBezTo>
                  <a:pt x="21013" y="8398"/>
                  <a:pt x="21059" y="8446"/>
                  <a:pt x="21107" y="8495"/>
                </a:cubicBezTo>
                <a:cubicBezTo>
                  <a:pt x="20876" y="8082"/>
                  <a:pt x="20602" y="7690"/>
                  <a:pt x="20329" y="7313"/>
                </a:cubicBezTo>
                <a:cubicBezTo>
                  <a:pt x="20051" y="6929"/>
                  <a:pt x="19758" y="6453"/>
                  <a:pt x="19315" y="6262"/>
                </a:cubicBezTo>
                <a:close/>
                <a:moveTo>
                  <a:pt x="16991" y="6241"/>
                </a:moveTo>
                <a:cubicBezTo>
                  <a:pt x="16949" y="6325"/>
                  <a:pt x="16903" y="6413"/>
                  <a:pt x="16863" y="6524"/>
                </a:cubicBezTo>
                <a:cubicBezTo>
                  <a:pt x="16559" y="7340"/>
                  <a:pt x="16685" y="8164"/>
                  <a:pt x="16887" y="8952"/>
                </a:cubicBezTo>
                <a:cubicBezTo>
                  <a:pt x="16889" y="8907"/>
                  <a:pt x="16891" y="8862"/>
                  <a:pt x="16893" y="8818"/>
                </a:cubicBezTo>
                <a:cubicBezTo>
                  <a:pt x="16898" y="8679"/>
                  <a:pt x="16903" y="8538"/>
                  <a:pt x="16901" y="8398"/>
                </a:cubicBezTo>
                <a:cubicBezTo>
                  <a:pt x="16898" y="8306"/>
                  <a:pt x="16892" y="8215"/>
                  <a:pt x="16887" y="8125"/>
                </a:cubicBezTo>
                <a:cubicBezTo>
                  <a:pt x="16881" y="8034"/>
                  <a:pt x="16875" y="7943"/>
                  <a:pt x="16872" y="7850"/>
                </a:cubicBezTo>
                <a:cubicBezTo>
                  <a:pt x="16866" y="7541"/>
                  <a:pt x="16900" y="7225"/>
                  <a:pt x="16935" y="6920"/>
                </a:cubicBezTo>
                <a:cubicBezTo>
                  <a:pt x="16959" y="6696"/>
                  <a:pt x="16984" y="6468"/>
                  <a:pt x="16991" y="6241"/>
                </a:cubicBezTo>
                <a:close/>
                <a:moveTo>
                  <a:pt x="17081" y="6210"/>
                </a:moveTo>
                <a:cubicBezTo>
                  <a:pt x="17074" y="6449"/>
                  <a:pt x="17048" y="6689"/>
                  <a:pt x="17023" y="6923"/>
                </a:cubicBezTo>
                <a:cubicBezTo>
                  <a:pt x="16990" y="7226"/>
                  <a:pt x="16954" y="7537"/>
                  <a:pt x="16962" y="7841"/>
                </a:cubicBezTo>
                <a:cubicBezTo>
                  <a:pt x="16965" y="7930"/>
                  <a:pt x="16971" y="8021"/>
                  <a:pt x="16976" y="8111"/>
                </a:cubicBezTo>
                <a:cubicBezTo>
                  <a:pt x="16980" y="8178"/>
                  <a:pt x="16983" y="8243"/>
                  <a:pt x="16986" y="8308"/>
                </a:cubicBezTo>
                <a:cubicBezTo>
                  <a:pt x="17004" y="8135"/>
                  <a:pt x="17025" y="7962"/>
                  <a:pt x="17050" y="7789"/>
                </a:cubicBezTo>
                <a:cubicBezTo>
                  <a:pt x="17130" y="7241"/>
                  <a:pt x="17223" y="6727"/>
                  <a:pt x="17081" y="6210"/>
                </a:cubicBezTo>
                <a:close/>
                <a:moveTo>
                  <a:pt x="17322" y="5979"/>
                </a:moveTo>
                <a:cubicBezTo>
                  <a:pt x="17602" y="6384"/>
                  <a:pt x="17912" y="6730"/>
                  <a:pt x="18278" y="7030"/>
                </a:cubicBezTo>
                <a:cubicBezTo>
                  <a:pt x="18054" y="6584"/>
                  <a:pt x="17758" y="6149"/>
                  <a:pt x="17322" y="5979"/>
                </a:cubicBezTo>
                <a:close/>
                <a:moveTo>
                  <a:pt x="20349" y="4962"/>
                </a:moveTo>
                <a:cubicBezTo>
                  <a:pt x="19729" y="5176"/>
                  <a:pt x="19100" y="5377"/>
                  <a:pt x="18474" y="5564"/>
                </a:cubicBezTo>
                <a:cubicBezTo>
                  <a:pt x="19128" y="5622"/>
                  <a:pt x="19744" y="5294"/>
                  <a:pt x="20349" y="4962"/>
                </a:cubicBezTo>
                <a:close/>
                <a:moveTo>
                  <a:pt x="20569" y="4786"/>
                </a:moveTo>
                <a:cubicBezTo>
                  <a:pt x="19826" y="4843"/>
                  <a:pt x="19119" y="5069"/>
                  <a:pt x="18455" y="5471"/>
                </a:cubicBezTo>
                <a:cubicBezTo>
                  <a:pt x="19162" y="5262"/>
                  <a:pt x="19870" y="5032"/>
                  <a:pt x="20569" y="4786"/>
                </a:cubicBezTo>
                <a:close/>
                <a:moveTo>
                  <a:pt x="7031" y="4498"/>
                </a:moveTo>
                <a:cubicBezTo>
                  <a:pt x="6810" y="4850"/>
                  <a:pt x="6644" y="5397"/>
                  <a:pt x="6520" y="5752"/>
                </a:cubicBezTo>
                <a:cubicBezTo>
                  <a:pt x="6333" y="6286"/>
                  <a:pt x="6213" y="6831"/>
                  <a:pt x="6142" y="7389"/>
                </a:cubicBezTo>
                <a:cubicBezTo>
                  <a:pt x="6349" y="6819"/>
                  <a:pt x="6524" y="6232"/>
                  <a:pt x="6691" y="5660"/>
                </a:cubicBezTo>
                <a:lnTo>
                  <a:pt x="7031" y="4498"/>
                </a:lnTo>
                <a:close/>
                <a:moveTo>
                  <a:pt x="7175" y="4326"/>
                </a:moveTo>
                <a:lnTo>
                  <a:pt x="6776" y="5689"/>
                </a:lnTo>
                <a:cubicBezTo>
                  <a:pt x="6610" y="6254"/>
                  <a:pt x="6438" y="6833"/>
                  <a:pt x="6234" y="7396"/>
                </a:cubicBezTo>
                <a:cubicBezTo>
                  <a:pt x="6537" y="6935"/>
                  <a:pt x="6761" y="6431"/>
                  <a:pt x="6910" y="5878"/>
                </a:cubicBezTo>
                <a:cubicBezTo>
                  <a:pt x="6970" y="5655"/>
                  <a:pt x="7016" y="5427"/>
                  <a:pt x="7054" y="5200"/>
                </a:cubicBezTo>
                <a:cubicBezTo>
                  <a:pt x="7084" y="5030"/>
                  <a:pt x="7227" y="4362"/>
                  <a:pt x="7175" y="4326"/>
                </a:cubicBezTo>
                <a:close/>
                <a:moveTo>
                  <a:pt x="817" y="4259"/>
                </a:moveTo>
                <a:lnTo>
                  <a:pt x="942" y="5863"/>
                </a:lnTo>
                <a:cubicBezTo>
                  <a:pt x="985" y="5435"/>
                  <a:pt x="930" y="4992"/>
                  <a:pt x="862" y="4538"/>
                </a:cubicBezTo>
                <a:lnTo>
                  <a:pt x="817" y="4259"/>
                </a:lnTo>
                <a:close/>
                <a:moveTo>
                  <a:pt x="4172" y="4258"/>
                </a:moveTo>
                <a:cubicBezTo>
                  <a:pt x="4181" y="4749"/>
                  <a:pt x="4653" y="5658"/>
                  <a:pt x="4801" y="6011"/>
                </a:cubicBezTo>
                <a:cubicBezTo>
                  <a:pt x="4906" y="6260"/>
                  <a:pt x="5014" y="6522"/>
                  <a:pt x="5140" y="6769"/>
                </a:cubicBezTo>
                <a:cubicBezTo>
                  <a:pt x="5266" y="7017"/>
                  <a:pt x="5412" y="7252"/>
                  <a:pt x="5592" y="7449"/>
                </a:cubicBezTo>
                <a:cubicBezTo>
                  <a:pt x="5292" y="6907"/>
                  <a:pt x="5057" y="6322"/>
                  <a:pt x="4828" y="5751"/>
                </a:cubicBezTo>
                <a:cubicBezTo>
                  <a:pt x="4628" y="5253"/>
                  <a:pt x="4420" y="4741"/>
                  <a:pt x="4172" y="4258"/>
                </a:cubicBezTo>
                <a:close/>
                <a:moveTo>
                  <a:pt x="4196" y="4115"/>
                </a:moveTo>
                <a:cubicBezTo>
                  <a:pt x="4273" y="4259"/>
                  <a:pt x="4348" y="4406"/>
                  <a:pt x="4418" y="4555"/>
                </a:cubicBezTo>
                <a:cubicBezTo>
                  <a:pt x="4596" y="4936"/>
                  <a:pt x="4753" y="5329"/>
                  <a:pt x="4907" y="5713"/>
                </a:cubicBezTo>
                <a:cubicBezTo>
                  <a:pt x="5039" y="6042"/>
                  <a:pt x="5173" y="6376"/>
                  <a:pt x="5321" y="6704"/>
                </a:cubicBezTo>
                <a:cubicBezTo>
                  <a:pt x="5469" y="7032"/>
                  <a:pt x="5630" y="7353"/>
                  <a:pt x="5814" y="7656"/>
                </a:cubicBezTo>
                <a:cubicBezTo>
                  <a:pt x="5843" y="7678"/>
                  <a:pt x="5872" y="7700"/>
                  <a:pt x="5902" y="7720"/>
                </a:cubicBezTo>
                <a:cubicBezTo>
                  <a:pt x="5733" y="7054"/>
                  <a:pt x="5430" y="6455"/>
                  <a:pt x="5120" y="5843"/>
                </a:cubicBezTo>
                <a:cubicBezTo>
                  <a:pt x="4917" y="5444"/>
                  <a:pt x="4714" y="5045"/>
                  <a:pt x="4494" y="4657"/>
                </a:cubicBezTo>
                <a:cubicBezTo>
                  <a:pt x="4426" y="4537"/>
                  <a:pt x="4261" y="4078"/>
                  <a:pt x="4196" y="4115"/>
                </a:cubicBezTo>
                <a:close/>
                <a:moveTo>
                  <a:pt x="14806" y="4072"/>
                </a:moveTo>
                <a:cubicBezTo>
                  <a:pt x="14953" y="4431"/>
                  <a:pt x="15100" y="4790"/>
                  <a:pt x="15239" y="5150"/>
                </a:cubicBezTo>
                <a:cubicBezTo>
                  <a:pt x="15349" y="5435"/>
                  <a:pt x="15453" y="5717"/>
                  <a:pt x="15522" y="6004"/>
                </a:cubicBezTo>
                <a:cubicBezTo>
                  <a:pt x="15476" y="5302"/>
                  <a:pt x="15170" y="4699"/>
                  <a:pt x="14806" y="4072"/>
                </a:cubicBezTo>
                <a:close/>
                <a:moveTo>
                  <a:pt x="14680" y="4011"/>
                </a:moveTo>
                <a:cubicBezTo>
                  <a:pt x="14690" y="4429"/>
                  <a:pt x="14880" y="4846"/>
                  <a:pt x="15008" y="5210"/>
                </a:cubicBezTo>
                <a:cubicBezTo>
                  <a:pt x="15166" y="5654"/>
                  <a:pt x="15336" y="6092"/>
                  <a:pt x="15511" y="6527"/>
                </a:cubicBezTo>
                <a:cubicBezTo>
                  <a:pt x="15511" y="6520"/>
                  <a:pt x="15513" y="6511"/>
                  <a:pt x="15513" y="6504"/>
                </a:cubicBezTo>
                <a:cubicBezTo>
                  <a:pt x="15478" y="6060"/>
                  <a:pt x="15326" y="5628"/>
                  <a:pt x="15155" y="5189"/>
                </a:cubicBezTo>
                <a:cubicBezTo>
                  <a:pt x="15003" y="4796"/>
                  <a:pt x="14842" y="4402"/>
                  <a:pt x="14680" y="4011"/>
                </a:cubicBezTo>
                <a:close/>
                <a:moveTo>
                  <a:pt x="1920" y="3996"/>
                </a:moveTo>
                <a:cubicBezTo>
                  <a:pt x="2104" y="4437"/>
                  <a:pt x="2261" y="4883"/>
                  <a:pt x="2460" y="5308"/>
                </a:cubicBezTo>
                <a:cubicBezTo>
                  <a:pt x="2659" y="5733"/>
                  <a:pt x="2900" y="6136"/>
                  <a:pt x="3251" y="6493"/>
                </a:cubicBezTo>
                <a:cubicBezTo>
                  <a:pt x="3451" y="6697"/>
                  <a:pt x="3646" y="6882"/>
                  <a:pt x="3804" y="7080"/>
                </a:cubicBezTo>
                <a:cubicBezTo>
                  <a:pt x="3663" y="6791"/>
                  <a:pt x="3480" y="6525"/>
                  <a:pt x="3299" y="6266"/>
                </a:cubicBezTo>
                <a:cubicBezTo>
                  <a:pt x="3154" y="6057"/>
                  <a:pt x="3004" y="5841"/>
                  <a:pt x="2876" y="5616"/>
                </a:cubicBezTo>
                <a:cubicBezTo>
                  <a:pt x="2814" y="5506"/>
                  <a:pt x="2758" y="5393"/>
                  <a:pt x="2702" y="5283"/>
                </a:cubicBezTo>
                <a:cubicBezTo>
                  <a:pt x="2652" y="5184"/>
                  <a:pt x="2601" y="5084"/>
                  <a:pt x="2547" y="4987"/>
                </a:cubicBezTo>
                <a:cubicBezTo>
                  <a:pt x="2441" y="4794"/>
                  <a:pt x="2319" y="4608"/>
                  <a:pt x="2202" y="4427"/>
                </a:cubicBezTo>
                <a:lnTo>
                  <a:pt x="1920" y="3996"/>
                </a:lnTo>
                <a:close/>
                <a:moveTo>
                  <a:pt x="19094" y="3978"/>
                </a:moveTo>
                <a:cubicBezTo>
                  <a:pt x="18425" y="4326"/>
                  <a:pt x="17674" y="4573"/>
                  <a:pt x="16809" y="4730"/>
                </a:cubicBezTo>
                <a:cubicBezTo>
                  <a:pt x="17586" y="4932"/>
                  <a:pt x="18366" y="4437"/>
                  <a:pt x="19094" y="3978"/>
                </a:cubicBezTo>
                <a:close/>
                <a:moveTo>
                  <a:pt x="854" y="3938"/>
                </a:moveTo>
                <a:cubicBezTo>
                  <a:pt x="886" y="4133"/>
                  <a:pt x="919" y="4328"/>
                  <a:pt x="947" y="4521"/>
                </a:cubicBezTo>
                <a:cubicBezTo>
                  <a:pt x="1018" y="4993"/>
                  <a:pt x="1074" y="5458"/>
                  <a:pt x="1024" y="5906"/>
                </a:cubicBezTo>
                <a:cubicBezTo>
                  <a:pt x="1169" y="5547"/>
                  <a:pt x="1184" y="5178"/>
                  <a:pt x="1097" y="4745"/>
                </a:cubicBezTo>
                <a:cubicBezTo>
                  <a:pt x="1046" y="4489"/>
                  <a:pt x="981" y="4254"/>
                  <a:pt x="885" y="4014"/>
                </a:cubicBezTo>
                <a:cubicBezTo>
                  <a:pt x="874" y="3985"/>
                  <a:pt x="865" y="3961"/>
                  <a:pt x="854" y="3938"/>
                </a:cubicBezTo>
                <a:close/>
                <a:moveTo>
                  <a:pt x="1987" y="3933"/>
                </a:moveTo>
                <a:lnTo>
                  <a:pt x="2272" y="4372"/>
                </a:lnTo>
                <a:cubicBezTo>
                  <a:pt x="2390" y="4554"/>
                  <a:pt x="2513" y="4742"/>
                  <a:pt x="2621" y="4938"/>
                </a:cubicBezTo>
                <a:cubicBezTo>
                  <a:pt x="2676" y="5037"/>
                  <a:pt x="2727" y="5137"/>
                  <a:pt x="2778" y="5238"/>
                </a:cubicBezTo>
                <a:cubicBezTo>
                  <a:pt x="2833" y="5348"/>
                  <a:pt x="2890" y="5461"/>
                  <a:pt x="2950" y="5568"/>
                </a:cubicBezTo>
                <a:cubicBezTo>
                  <a:pt x="3075" y="5790"/>
                  <a:pt x="3224" y="6004"/>
                  <a:pt x="3367" y="6209"/>
                </a:cubicBezTo>
                <a:cubicBezTo>
                  <a:pt x="3562" y="6489"/>
                  <a:pt x="3761" y="6775"/>
                  <a:pt x="3909" y="7092"/>
                </a:cubicBezTo>
                <a:lnTo>
                  <a:pt x="3919" y="7113"/>
                </a:lnTo>
                <a:cubicBezTo>
                  <a:pt x="3962" y="6373"/>
                  <a:pt x="3356" y="5621"/>
                  <a:pt x="2973" y="5088"/>
                </a:cubicBezTo>
                <a:cubicBezTo>
                  <a:pt x="2671" y="4665"/>
                  <a:pt x="2345" y="4284"/>
                  <a:pt x="1987" y="3933"/>
                </a:cubicBezTo>
                <a:close/>
                <a:moveTo>
                  <a:pt x="19608" y="3592"/>
                </a:moveTo>
                <a:cubicBezTo>
                  <a:pt x="19475" y="3648"/>
                  <a:pt x="19336" y="3703"/>
                  <a:pt x="19255" y="3728"/>
                </a:cubicBezTo>
                <a:cubicBezTo>
                  <a:pt x="18936" y="3822"/>
                  <a:pt x="18613" y="3889"/>
                  <a:pt x="18290" y="3961"/>
                </a:cubicBezTo>
                <a:cubicBezTo>
                  <a:pt x="17701" y="4093"/>
                  <a:pt x="17269" y="4475"/>
                  <a:pt x="16682" y="4656"/>
                </a:cubicBezTo>
                <a:cubicBezTo>
                  <a:pt x="17644" y="4493"/>
                  <a:pt x="18466" y="4222"/>
                  <a:pt x="19188" y="3826"/>
                </a:cubicBezTo>
                <a:lnTo>
                  <a:pt x="19355" y="3731"/>
                </a:lnTo>
                <a:cubicBezTo>
                  <a:pt x="19439" y="3683"/>
                  <a:pt x="19523" y="3637"/>
                  <a:pt x="19608" y="3592"/>
                </a:cubicBezTo>
                <a:close/>
                <a:moveTo>
                  <a:pt x="11728" y="3269"/>
                </a:moveTo>
                <a:lnTo>
                  <a:pt x="11722" y="3274"/>
                </a:lnTo>
                <a:lnTo>
                  <a:pt x="11729" y="3285"/>
                </a:lnTo>
                <a:cubicBezTo>
                  <a:pt x="11729" y="3280"/>
                  <a:pt x="11728" y="3276"/>
                  <a:pt x="11728" y="3269"/>
                </a:cubicBezTo>
                <a:close/>
                <a:moveTo>
                  <a:pt x="1484" y="3216"/>
                </a:moveTo>
                <a:cubicBezTo>
                  <a:pt x="1504" y="3209"/>
                  <a:pt x="1530" y="3216"/>
                  <a:pt x="1562" y="3242"/>
                </a:cubicBezTo>
                <a:cubicBezTo>
                  <a:pt x="2385" y="3920"/>
                  <a:pt x="3041" y="4758"/>
                  <a:pt x="3612" y="5684"/>
                </a:cubicBezTo>
                <a:cubicBezTo>
                  <a:pt x="3950" y="6232"/>
                  <a:pt x="4243" y="6790"/>
                  <a:pt x="4070" y="7458"/>
                </a:cubicBezTo>
                <a:cubicBezTo>
                  <a:pt x="4066" y="7472"/>
                  <a:pt x="4060" y="7481"/>
                  <a:pt x="4056" y="7490"/>
                </a:cubicBezTo>
                <a:cubicBezTo>
                  <a:pt x="4138" y="7680"/>
                  <a:pt x="4185" y="7894"/>
                  <a:pt x="4177" y="8155"/>
                </a:cubicBezTo>
                <a:cubicBezTo>
                  <a:pt x="4178" y="8165"/>
                  <a:pt x="4174" y="8172"/>
                  <a:pt x="4173" y="8181"/>
                </a:cubicBezTo>
                <a:cubicBezTo>
                  <a:pt x="4900" y="8408"/>
                  <a:pt x="5612" y="8690"/>
                  <a:pt x="6308" y="9022"/>
                </a:cubicBezTo>
                <a:cubicBezTo>
                  <a:pt x="6250" y="8651"/>
                  <a:pt x="6172" y="8281"/>
                  <a:pt x="5921" y="7999"/>
                </a:cubicBezTo>
                <a:cubicBezTo>
                  <a:pt x="5918" y="7996"/>
                  <a:pt x="5918" y="7992"/>
                  <a:pt x="5916" y="7988"/>
                </a:cubicBezTo>
                <a:cubicBezTo>
                  <a:pt x="4726" y="7195"/>
                  <a:pt x="4253" y="5017"/>
                  <a:pt x="3934" y="3695"/>
                </a:cubicBezTo>
                <a:cubicBezTo>
                  <a:pt x="3922" y="3643"/>
                  <a:pt x="3942" y="3475"/>
                  <a:pt x="4008" y="3577"/>
                </a:cubicBezTo>
                <a:cubicBezTo>
                  <a:pt x="4442" y="4259"/>
                  <a:pt x="4822" y="4967"/>
                  <a:pt x="5191" y="5690"/>
                </a:cubicBezTo>
                <a:cubicBezTo>
                  <a:pt x="5396" y="6095"/>
                  <a:pt x="5610" y="6499"/>
                  <a:pt x="5780" y="6925"/>
                </a:cubicBezTo>
                <a:cubicBezTo>
                  <a:pt x="5809" y="6998"/>
                  <a:pt x="5914" y="7412"/>
                  <a:pt x="5980" y="7575"/>
                </a:cubicBezTo>
                <a:cubicBezTo>
                  <a:pt x="5889" y="7278"/>
                  <a:pt x="6187" y="6318"/>
                  <a:pt x="6246" y="6101"/>
                </a:cubicBezTo>
                <a:cubicBezTo>
                  <a:pt x="6457" y="5323"/>
                  <a:pt x="6783" y="4610"/>
                  <a:pt x="7193" y="3933"/>
                </a:cubicBezTo>
                <a:cubicBezTo>
                  <a:pt x="7253" y="3832"/>
                  <a:pt x="7306" y="4065"/>
                  <a:pt x="7304" y="4104"/>
                </a:cubicBezTo>
                <a:cubicBezTo>
                  <a:pt x="7225" y="5504"/>
                  <a:pt x="6945" y="6861"/>
                  <a:pt x="6098" y="7961"/>
                </a:cubicBezTo>
                <a:cubicBezTo>
                  <a:pt x="6099" y="7962"/>
                  <a:pt x="6098" y="7965"/>
                  <a:pt x="6098" y="7965"/>
                </a:cubicBezTo>
                <a:cubicBezTo>
                  <a:pt x="6302" y="8295"/>
                  <a:pt x="6382" y="8683"/>
                  <a:pt x="6444" y="9084"/>
                </a:cubicBezTo>
                <a:cubicBezTo>
                  <a:pt x="7739" y="9716"/>
                  <a:pt x="8875" y="10430"/>
                  <a:pt x="9355" y="10745"/>
                </a:cubicBezTo>
                <a:cubicBezTo>
                  <a:pt x="9835" y="11059"/>
                  <a:pt x="9486" y="11078"/>
                  <a:pt x="9326" y="10971"/>
                </a:cubicBezTo>
                <a:cubicBezTo>
                  <a:pt x="8953" y="10722"/>
                  <a:pt x="8175" y="10266"/>
                  <a:pt x="7135" y="9701"/>
                </a:cubicBezTo>
                <a:lnTo>
                  <a:pt x="7062" y="9650"/>
                </a:lnTo>
                <a:lnTo>
                  <a:pt x="7056" y="9652"/>
                </a:lnTo>
                <a:lnTo>
                  <a:pt x="7054" y="9670"/>
                </a:lnTo>
                <a:cubicBezTo>
                  <a:pt x="7040" y="9698"/>
                  <a:pt x="7015" y="9729"/>
                  <a:pt x="6974" y="9762"/>
                </a:cubicBezTo>
                <a:cubicBezTo>
                  <a:pt x="6430" y="10341"/>
                  <a:pt x="5838" y="10863"/>
                  <a:pt x="5175" y="11279"/>
                </a:cubicBezTo>
                <a:cubicBezTo>
                  <a:pt x="5113" y="11319"/>
                  <a:pt x="5051" y="11350"/>
                  <a:pt x="4988" y="11377"/>
                </a:cubicBezTo>
                <a:cubicBezTo>
                  <a:pt x="4877" y="11498"/>
                  <a:pt x="5074" y="11307"/>
                  <a:pt x="4508" y="12006"/>
                </a:cubicBezTo>
                <a:cubicBezTo>
                  <a:pt x="3747" y="13387"/>
                  <a:pt x="2682" y="14490"/>
                  <a:pt x="1591" y="15572"/>
                </a:cubicBezTo>
                <a:cubicBezTo>
                  <a:pt x="1527" y="15635"/>
                  <a:pt x="1475" y="15369"/>
                  <a:pt x="1511" y="15314"/>
                </a:cubicBezTo>
                <a:cubicBezTo>
                  <a:pt x="1946" y="14646"/>
                  <a:pt x="2190" y="13867"/>
                  <a:pt x="2664" y="13226"/>
                </a:cubicBezTo>
                <a:cubicBezTo>
                  <a:pt x="2927" y="12872"/>
                  <a:pt x="3226" y="12571"/>
                  <a:pt x="3557" y="12310"/>
                </a:cubicBezTo>
                <a:cubicBezTo>
                  <a:pt x="2999" y="12515"/>
                  <a:pt x="2416" y="12663"/>
                  <a:pt x="1878" y="12931"/>
                </a:cubicBezTo>
                <a:cubicBezTo>
                  <a:pt x="1343" y="13198"/>
                  <a:pt x="834" y="13518"/>
                  <a:pt x="330" y="13849"/>
                </a:cubicBezTo>
                <a:lnTo>
                  <a:pt x="0" y="14066"/>
                </a:lnTo>
                <a:lnTo>
                  <a:pt x="0" y="13335"/>
                </a:lnTo>
                <a:lnTo>
                  <a:pt x="108" y="13229"/>
                </a:lnTo>
                <a:cubicBezTo>
                  <a:pt x="885" y="12481"/>
                  <a:pt x="1716" y="11780"/>
                  <a:pt x="2668" y="11432"/>
                </a:cubicBezTo>
                <a:cubicBezTo>
                  <a:pt x="3341" y="11186"/>
                  <a:pt x="3976" y="11417"/>
                  <a:pt x="4626" y="11263"/>
                </a:cubicBezTo>
                <a:cubicBezTo>
                  <a:pt x="5444" y="11067"/>
                  <a:pt x="6254" y="10201"/>
                  <a:pt x="6853" y="9555"/>
                </a:cubicBezTo>
                <a:cubicBezTo>
                  <a:pt x="6345" y="9290"/>
                  <a:pt x="5825" y="9050"/>
                  <a:pt x="5298" y="8842"/>
                </a:cubicBezTo>
                <a:cubicBezTo>
                  <a:pt x="4970" y="9242"/>
                  <a:pt x="4592" y="9560"/>
                  <a:pt x="4150" y="9803"/>
                </a:cubicBezTo>
                <a:cubicBezTo>
                  <a:pt x="3864" y="10332"/>
                  <a:pt x="3261" y="10460"/>
                  <a:pt x="2752" y="10642"/>
                </a:cubicBezTo>
                <a:cubicBezTo>
                  <a:pt x="1958" y="10926"/>
                  <a:pt x="1153" y="11162"/>
                  <a:pt x="337" y="11363"/>
                </a:cubicBezTo>
                <a:cubicBezTo>
                  <a:pt x="236" y="11388"/>
                  <a:pt x="198" y="11130"/>
                  <a:pt x="285" y="11088"/>
                </a:cubicBezTo>
                <a:cubicBezTo>
                  <a:pt x="1121" y="10670"/>
                  <a:pt x="1882" y="10127"/>
                  <a:pt x="2702" y="9685"/>
                </a:cubicBezTo>
                <a:cubicBezTo>
                  <a:pt x="3167" y="9434"/>
                  <a:pt x="3616" y="9324"/>
                  <a:pt x="4118" y="9500"/>
                </a:cubicBezTo>
                <a:cubicBezTo>
                  <a:pt x="4120" y="9501"/>
                  <a:pt x="4122" y="9505"/>
                  <a:pt x="4124" y="9506"/>
                </a:cubicBezTo>
                <a:cubicBezTo>
                  <a:pt x="4473" y="9304"/>
                  <a:pt x="4783" y="9053"/>
                  <a:pt x="5058" y="8747"/>
                </a:cubicBezTo>
                <a:cubicBezTo>
                  <a:pt x="4013" y="8351"/>
                  <a:pt x="2933" y="8069"/>
                  <a:pt x="1833" y="7920"/>
                </a:cubicBezTo>
                <a:cubicBezTo>
                  <a:pt x="1830" y="7937"/>
                  <a:pt x="1825" y="7953"/>
                  <a:pt x="1816" y="7960"/>
                </a:cubicBezTo>
                <a:cubicBezTo>
                  <a:pt x="1492" y="8186"/>
                  <a:pt x="1181" y="8433"/>
                  <a:pt x="908" y="8730"/>
                </a:cubicBezTo>
                <a:cubicBezTo>
                  <a:pt x="780" y="8873"/>
                  <a:pt x="659" y="9108"/>
                  <a:pt x="509" y="9251"/>
                </a:cubicBezTo>
                <a:cubicBezTo>
                  <a:pt x="427" y="9461"/>
                  <a:pt x="333" y="9673"/>
                  <a:pt x="228" y="9885"/>
                </a:cubicBezTo>
                <a:lnTo>
                  <a:pt x="0" y="10304"/>
                </a:lnTo>
                <a:lnTo>
                  <a:pt x="0" y="9931"/>
                </a:lnTo>
                <a:lnTo>
                  <a:pt x="7" y="9919"/>
                </a:lnTo>
                <a:cubicBezTo>
                  <a:pt x="99" y="9749"/>
                  <a:pt x="185" y="9579"/>
                  <a:pt x="263" y="9410"/>
                </a:cubicBezTo>
                <a:cubicBezTo>
                  <a:pt x="251" y="9428"/>
                  <a:pt x="238" y="9448"/>
                  <a:pt x="225" y="9466"/>
                </a:cubicBezTo>
                <a:cubicBezTo>
                  <a:pt x="185" y="9525"/>
                  <a:pt x="142" y="9584"/>
                  <a:pt x="94" y="9656"/>
                </a:cubicBezTo>
                <a:lnTo>
                  <a:pt x="0" y="9791"/>
                </a:lnTo>
                <a:lnTo>
                  <a:pt x="0" y="9632"/>
                </a:lnTo>
                <a:lnTo>
                  <a:pt x="22" y="9600"/>
                </a:lnTo>
                <a:cubicBezTo>
                  <a:pt x="72" y="9529"/>
                  <a:pt x="113" y="9469"/>
                  <a:pt x="154" y="9409"/>
                </a:cubicBezTo>
                <a:cubicBezTo>
                  <a:pt x="159" y="9400"/>
                  <a:pt x="168" y="9391"/>
                  <a:pt x="173" y="9381"/>
                </a:cubicBezTo>
                <a:lnTo>
                  <a:pt x="0" y="9497"/>
                </a:lnTo>
                <a:lnTo>
                  <a:pt x="0" y="9179"/>
                </a:lnTo>
                <a:lnTo>
                  <a:pt x="107" y="9137"/>
                </a:lnTo>
                <a:cubicBezTo>
                  <a:pt x="224" y="9087"/>
                  <a:pt x="341" y="9028"/>
                  <a:pt x="458" y="8947"/>
                </a:cubicBezTo>
                <a:cubicBezTo>
                  <a:pt x="673" y="8795"/>
                  <a:pt x="847" y="8449"/>
                  <a:pt x="1050" y="8253"/>
                </a:cubicBezTo>
                <a:cubicBezTo>
                  <a:pt x="1192" y="8117"/>
                  <a:pt x="1341" y="7995"/>
                  <a:pt x="1496" y="7878"/>
                </a:cubicBezTo>
                <a:cubicBezTo>
                  <a:pt x="1206" y="7845"/>
                  <a:pt x="914" y="7822"/>
                  <a:pt x="621" y="7808"/>
                </a:cubicBezTo>
                <a:lnTo>
                  <a:pt x="0" y="7800"/>
                </a:lnTo>
                <a:lnTo>
                  <a:pt x="0" y="7525"/>
                </a:lnTo>
                <a:lnTo>
                  <a:pt x="302" y="7526"/>
                </a:lnTo>
                <a:cubicBezTo>
                  <a:pt x="702" y="7536"/>
                  <a:pt x="1101" y="7565"/>
                  <a:pt x="1497" y="7610"/>
                </a:cubicBezTo>
                <a:cubicBezTo>
                  <a:pt x="1328" y="7228"/>
                  <a:pt x="1139" y="6792"/>
                  <a:pt x="818" y="6589"/>
                </a:cubicBezTo>
                <a:cubicBezTo>
                  <a:pt x="629" y="6469"/>
                  <a:pt x="411" y="6396"/>
                  <a:pt x="191" y="6318"/>
                </a:cubicBezTo>
                <a:lnTo>
                  <a:pt x="0" y="6244"/>
                </a:lnTo>
                <a:lnTo>
                  <a:pt x="0" y="6025"/>
                </a:lnTo>
                <a:lnTo>
                  <a:pt x="286" y="6153"/>
                </a:lnTo>
                <a:cubicBezTo>
                  <a:pt x="411" y="6201"/>
                  <a:pt x="533" y="6217"/>
                  <a:pt x="648" y="6239"/>
                </a:cubicBezTo>
                <a:cubicBezTo>
                  <a:pt x="541" y="6175"/>
                  <a:pt x="436" y="6105"/>
                  <a:pt x="342" y="6019"/>
                </a:cubicBezTo>
                <a:cubicBezTo>
                  <a:pt x="231" y="5918"/>
                  <a:pt x="138" y="5797"/>
                  <a:pt x="48" y="5680"/>
                </a:cubicBezTo>
                <a:lnTo>
                  <a:pt x="0" y="5621"/>
                </a:lnTo>
                <a:lnTo>
                  <a:pt x="0" y="5481"/>
                </a:lnTo>
                <a:lnTo>
                  <a:pt x="115" y="5622"/>
                </a:lnTo>
                <a:cubicBezTo>
                  <a:pt x="204" y="5735"/>
                  <a:pt x="293" y="5853"/>
                  <a:pt x="398" y="5949"/>
                </a:cubicBezTo>
                <a:cubicBezTo>
                  <a:pt x="493" y="6035"/>
                  <a:pt x="600" y="6105"/>
                  <a:pt x="711" y="6170"/>
                </a:cubicBezTo>
                <a:cubicBezTo>
                  <a:pt x="573" y="5930"/>
                  <a:pt x="415" y="5717"/>
                  <a:pt x="241" y="5527"/>
                </a:cubicBezTo>
                <a:lnTo>
                  <a:pt x="0" y="5290"/>
                </a:lnTo>
                <a:lnTo>
                  <a:pt x="0" y="5047"/>
                </a:lnTo>
                <a:lnTo>
                  <a:pt x="248" y="5283"/>
                </a:lnTo>
                <a:cubicBezTo>
                  <a:pt x="486" y="5543"/>
                  <a:pt x="697" y="5844"/>
                  <a:pt x="874" y="6198"/>
                </a:cubicBezTo>
                <a:lnTo>
                  <a:pt x="666" y="3509"/>
                </a:lnTo>
                <a:cubicBezTo>
                  <a:pt x="663" y="3462"/>
                  <a:pt x="674" y="3345"/>
                  <a:pt x="727" y="3432"/>
                </a:cubicBezTo>
                <a:cubicBezTo>
                  <a:pt x="1025" y="3934"/>
                  <a:pt x="1165" y="4516"/>
                  <a:pt x="1251" y="5102"/>
                </a:cubicBezTo>
                <a:cubicBezTo>
                  <a:pt x="1328" y="5613"/>
                  <a:pt x="1238" y="5976"/>
                  <a:pt x="997" y="6387"/>
                </a:cubicBezTo>
                <a:cubicBezTo>
                  <a:pt x="1018" y="6404"/>
                  <a:pt x="1038" y="6420"/>
                  <a:pt x="1057" y="6440"/>
                </a:cubicBezTo>
                <a:cubicBezTo>
                  <a:pt x="1300" y="6703"/>
                  <a:pt x="1483" y="7264"/>
                  <a:pt x="1642" y="7627"/>
                </a:cubicBezTo>
                <a:cubicBezTo>
                  <a:pt x="2435" y="7725"/>
                  <a:pt x="3217" y="7894"/>
                  <a:pt x="3984" y="8121"/>
                </a:cubicBezTo>
                <a:lnTo>
                  <a:pt x="3983" y="8120"/>
                </a:lnTo>
                <a:cubicBezTo>
                  <a:pt x="4016" y="7149"/>
                  <a:pt x="2861" y="6567"/>
                  <a:pt x="2428" y="5794"/>
                </a:cubicBezTo>
                <a:cubicBezTo>
                  <a:pt x="2014" y="5055"/>
                  <a:pt x="1850" y="4190"/>
                  <a:pt x="1449" y="3440"/>
                </a:cubicBezTo>
                <a:cubicBezTo>
                  <a:pt x="1412" y="3372"/>
                  <a:pt x="1422" y="3235"/>
                  <a:pt x="1484" y="3216"/>
                </a:cubicBezTo>
                <a:close/>
                <a:moveTo>
                  <a:pt x="13392" y="3081"/>
                </a:moveTo>
                <a:cubicBezTo>
                  <a:pt x="13349" y="3239"/>
                  <a:pt x="13306" y="3395"/>
                  <a:pt x="13255" y="3552"/>
                </a:cubicBezTo>
                <a:lnTo>
                  <a:pt x="13215" y="3677"/>
                </a:lnTo>
                <a:cubicBezTo>
                  <a:pt x="13182" y="3775"/>
                  <a:pt x="13151" y="3871"/>
                  <a:pt x="13122" y="3971"/>
                </a:cubicBezTo>
                <a:cubicBezTo>
                  <a:pt x="13004" y="4387"/>
                  <a:pt x="12961" y="4827"/>
                  <a:pt x="12920" y="5250"/>
                </a:cubicBezTo>
                <a:cubicBezTo>
                  <a:pt x="12891" y="5549"/>
                  <a:pt x="12862" y="5856"/>
                  <a:pt x="12805" y="6160"/>
                </a:cubicBezTo>
                <a:cubicBezTo>
                  <a:pt x="13173" y="5155"/>
                  <a:pt x="13452" y="4129"/>
                  <a:pt x="13392" y="3081"/>
                </a:cubicBezTo>
                <a:close/>
                <a:moveTo>
                  <a:pt x="13356" y="2835"/>
                </a:moveTo>
                <a:cubicBezTo>
                  <a:pt x="12689" y="3777"/>
                  <a:pt x="12705" y="4938"/>
                  <a:pt x="12731" y="6054"/>
                </a:cubicBezTo>
                <a:cubicBezTo>
                  <a:pt x="12776" y="5785"/>
                  <a:pt x="12805" y="5514"/>
                  <a:pt x="12831" y="5246"/>
                </a:cubicBezTo>
                <a:cubicBezTo>
                  <a:pt x="12873" y="4816"/>
                  <a:pt x="12915" y="4373"/>
                  <a:pt x="13036" y="3947"/>
                </a:cubicBezTo>
                <a:cubicBezTo>
                  <a:pt x="13065" y="3847"/>
                  <a:pt x="13097" y="3748"/>
                  <a:pt x="13128" y="3649"/>
                </a:cubicBezTo>
                <a:lnTo>
                  <a:pt x="13169" y="3523"/>
                </a:lnTo>
                <a:cubicBezTo>
                  <a:pt x="13241" y="3296"/>
                  <a:pt x="13303" y="3066"/>
                  <a:pt x="13356" y="2835"/>
                </a:cubicBezTo>
                <a:close/>
                <a:moveTo>
                  <a:pt x="17201" y="2831"/>
                </a:moveTo>
                <a:cubicBezTo>
                  <a:pt x="17191" y="2831"/>
                  <a:pt x="17185" y="2832"/>
                  <a:pt x="17175" y="2832"/>
                </a:cubicBezTo>
                <a:lnTo>
                  <a:pt x="17123" y="2834"/>
                </a:lnTo>
                <a:cubicBezTo>
                  <a:pt x="16937" y="2842"/>
                  <a:pt x="16744" y="2870"/>
                  <a:pt x="16559" y="2899"/>
                </a:cubicBezTo>
                <a:cubicBezTo>
                  <a:pt x="16376" y="2926"/>
                  <a:pt x="16185" y="2954"/>
                  <a:pt x="15997" y="2964"/>
                </a:cubicBezTo>
                <a:cubicBezTo>
                  <a:pt x="15916" y="2967"/>
                  <a:pt x="15832" y="2968"/>
                  <a:pt x="15749" y="2967"/>
                </a:cubicBezTo>
                <a:cubicBezTo>
                  <a:pt x="15636" y="2966"/>
                  <a:pt x="15517" y="2968"/>
                  <a:pt x="15402" y="2978"/>
                </a:cubicBezTo>
                <a:cubicBezTo>
                  <a:pt x="15257" y="2992"/>
                  <a:pt x="15108" y="3024"/>
                  <a:pt x="14965" y="3054"/>
                </a:cubicBezTo>
                <a:cubicBezTo>
                  <a:pt x="14860" y="3076"/>
                  <a:pt x="14754" y="3098"/>
                  <a:pt x="14647" y="3114"/>
                </a:cubicBezTo>
                <a:cubicBezTo>
                  <a:pt x="15402" y="3332"/>
                  <a:pt x="16403" y="3116"/>
                  <a:pt x="17201" y="2831"/>
                </a:cubicBezTo>
                <a:close/>
                <a:moveTo>
                  <a:pt x="16129" y="2671"/>
                </a:moveTo>
                <a:cubicBezTo>
                  <a:pt x="15570" y="2672"/>
                  <a:pt x="15074" y="2817"/>
                  <a:pt x="14560" y="3031"/>
                </a:cubicBezTo>
                <a:cubicBezTo>
                  <a:pt x="14692" y="3017"/>
                  <a:pt x="14825" y="2990"/>
                  <a:pt x="14956" y="2963"/>
                </a:cubicBezTo>
                <a:cubicBezTo>
                  <a:pt x="15101" y="2932"/>
                  <a:pt x="15252" y="2900"/>
                  <a:pt x="15402" y="2887"/>
                </a:cubicBezTo>
                <a:cubicBezTo>
                  <a:pt x="15522" y="2875"/>
                  <a:pt x="15642" y="2875"/>
                  <a:pt x="15757" y="2875"/>
                </a:cubicBezTo>
                <a:lnTo>
                  <a:pt x="15999" y="2871"/>
                </a:lnTo>
                <a:cubicBezTo>
                  <a:pt x="16183" y="2862"/>
                  <a:pt x="16371" y="2834"/>
                  <a:pt x="16553" y="2807"/>
                </a:cubicBezTo>
                <a:cubicBezTo>
                  <a:pt x="16740" y="2779"/>
                  <a:pt x="16935" y="2750"/>
                  <a:pt x="17127" y="2742"/>
                </a:cubicBezTo>
                <a:lnTo>
                  <a:pt x="17180" y="2739"/>
                </a:lnTo>
                <a:cubicBezTo>
                  <a:pt x="17237" y="2738"/>
                  <a:pt x="17294" y="2734"/>
                  <a:pt x="17350" y="2727"/>
                </a:cubicBezTo>
                <a:cubicBezTo>
                  <a:pt x="16945" y="2694"/>
                  <a:pt x="16538" y="2668"/>
                  <a:pt x="16129" y="2671"/>
                </a:cubicBezTo>
                <a:close/>
                <a:moveTo>
                  <a:pt x="10570" y="1472"/>
                </a:moveTo>
                <a:cubicBezTo>
                  <a:pt x="10338" y="1888"/>
                  <a:pt x="9993" y="2222"/>
                  <a:pt x="9659" y="2545"/>
                </a:cubicBezTo>
                <a:cubicBezTo>
                  <a:pt x="9539" y="2660"/>
                  <a:pt x="9417" y="2779"/>
                  <a:pt x="9302" y="2897"/>
                </a:cubicBezTo>
                <a:cubicBezTo>
                  <a:pt x="9169" y="3034"/>
                  <a:pt x="9042" y="3181"/>
                  <a:pt x="8917" y="3323"/>
                </a:cubicBezTo>
                <a:lnTo>
                  <a:pt x="8700" y="3571"/>
                </a:lnTo>
                <a:cubicBezTo>
                  <a:pt x="8795" y="3494"/>
                  <a:pt x="8925" y="3385"/>
                  <a:pt x="9095" y="3234"/>
                </a:cubicBezTo>
                <a:cubicBezTo>
                  <a:pt x="9553" y="2827"/>
                  <a:pt x="10318" y="2147"/>
                  <a:pt x="10570" y="1472"/>
                </a:cubicBezTo>
                <a:close/>
                <a:moveTo>
                  <a:pt x="10972" y="1207"/>
                </a:moveTo>
                <a:cubicBezTo>
                  <a:pt x="11104" y="1902"/>
                  <a:pt x="11284" y="2557"/>
                  <a:pt x="11634" y="3136"/>
                </a:cubicBezTo>
                <a:cubicBezTo>
                  <a:pt x="11508" y="2508"/>
                  <a:pt x="11326" y="1810"/>
                  <a:pt x="10972" y="1207"/>
                </a:cubicBezTo>
                <a:close/>
                <a:moveTo>
                  <a:pt x="10621" y="1156"/>
                </a:moveTo>
                <a:cubicBezTo>
                  <a:pt x="10485" y="1272"/>
                  <a:pt x="10351" y="1395"/>
                  <a:pt x="10226" y="1529"/>
                </a:cubicBezTo>
                <a:cubicBezTo>
                  <a:pt x="9906" y="1864"/>
                  <a:pt x="9623" y="2250"/>
                  <a:pt x="9327" y="2609"/>
                </a:cubicBezTo>
                <a:cubicBezTo>
                  <a:pt x="9086" y="2897"/>
                  <a:pt x="8496" y="3576"/>
                  <a:pt x="8475" y="3693"/>
                </a:cubicBezTo>
                <a:lnTo>
                  <a:pt x="8854" y="3261"/>
                </a:lnTo>
                <a:cubicBezTo>
                  <a:pt x="8978" y="3118"/>
                  <a:pt x="9108" y="2972"/>
                  <a:pt x="9242" y="2831"/>
                </a:cubicBezTo>
                <a:cubicBezTo>
                  <a:pt x="9358" y="2709"/>
                  <a:pt x="9481" y="2592"/>
                  <a:pt x="9601" y="2477"/>
                </a:cubicBezTo>
                <a:cubicBezTo>
                  <a:pt x="9934" y="2155"/>
                  <a:pt x="10279" y="1821"/>
                  <a:pt x="10502" y="1412"/>
                </a:cubicBezTo>
                <a:cubicBezTo>
                  <a:pt x="10547" y="1329"/>
                  <a:pt x="10586" y="1243"/>
                  <a:pt x="10621" y="1156"/>
                </a:cubicBezTo>
                <a:close/>
                <a:moveTo>
                  <a:pt x="11037" y="1132"/>
                </a:moveTo>
                <a:cubicBezTo>
                  <a:pt x="11395" y="1730"/>
                  <a:pt x="11581" y="2420"/>
                  <a:pt x="11710" y="3050"/>
                </a:cubicBezTo>
                <a:cubicBezTo>
                  <a:pt x="11642" y="2329"/>
                  <a:pt x="11494" y="1435"/>
                  <a:pt x="11037" y="1132"/>
                </a:cubicBezTo>
                <a:close/>
                <a:moveTo>
                  <a:pt x="17011" y="754"/>
                </a:moveTo>
                <a:cubicBezTo>
                  <a:pt x="16946" y="778"/>
                  <a:pt x="16881" y="802"/>
                  <a:pt x="16811" y="823"/>
                </a:cubicBezTo>
                <a:cubicBezTo>
                  <a:pt x="16521" y="907"/>
                  <a:pt x="16229" y="945"/>
                  <a:pt x="15902" y="980"/>
                </a:cubicBezTo>
                <a:cubicBezTo>
                  <a:pt x="15664" y="1008"/>
                  <a:pt x="15366" y="1040"/>
                  <a:pt x="15084" y="1015"/>
                </a:cubicBezTo>
                <a:cubicBezTo>
                  <a:pt x="14999" y="1006"/>
                  <a:pt x="14915" y="995"/>
                  <a:pt x="14829" y="982"/>
                </a:cubicBezTo>
                <a:cubicBezTo>
                  <a:pt x="14715" y="966"/>
                  <a:pt x="14604" y="951"/>
                  <a:pt x="14493" y="947"/>
                </a:cubicBezTo>
                <a:cubicBezTo>
                  <a:pt x="14926" y="1083"/>
                  <a:pt x="15401" y="1131"/>
                  <a:pt x="15854" y="1097"/>
                </a:cubicBezTo>
                <a:cubicBezTo>
                  <a:pt x="16220" y="1070"/>
                  <a:pt x="16655" y="959"/>
                  <a:pt x="17011" y="754"/>
                </a:cubicBezTo>
                <a:close/>
                <a:moveTo>
                  <a:pt x="17304" y="514"/>
                </a:moveTo>
                <a:cubicBezTo>
                  <a:pt x="17265" y="524"/>
                  <a:pt x="17227" y="532"/>
                  <a:pt x="17188" y="541"/>
                </a:cubicBezTo>
                <a:cubicBezTo>
                  <a:pt x="16618" y="670"/>
                  <a:pt x="16013" y="795"/>
                  <a:pt x="15412" y="809"/>
                </a:cubicBezTo>
                <a:lnTo>
                  <a:pt x="15262" y="811"/>
                </a:lnTo>
                <a:cubicBezTo>
                  <a:pt x="15038" y="815"/>
                  <a:pt x="14810" y="818"/>
                  <a:pt x="14593" y="856"/>
                </a:cubicBezTo>
                <a:cubicBezTo>
                  <a:pt x="14680" y="864"/>
                  <a:pt x="14765" y="876"/>
                  <a:pt x="14851" y="889"/>
                </a:cubicBezTo>
                <a:cubicBezTo>
                  <a:pt x="14933" y="901"/>
                  <a:pt x="15016" y="914"/>
                  <a:pt x="15100" y="920"/>
                </a:cubicBezTo>
                <a:cubicBezTo>
                  <a:pt x="15374" y="945"/>
                  <a:pt x="15666" y="912"/>
                  <a:pt x="15901" y="885"/>
                </a:cubicBezTo>
                <a:cubicBezTo>
                  <a:pt x="16222" y="849"/>
                  <a:pt x="16511" y="814"/>
                  <a:pt x="16794" y="731"/>
                </a:cubicBezTo>
                <a:cubicBezTo>
                  <a:pt x="16981" y="676"/>
                  <a:pt x="17152" y="603"/>
                  <a:pt x="17304" y="514"/>
                </a:cubicBezTo>
                <a:close/>
                <a:moveTo>
                  <a:pt x="17419" y="359"/>
                </a:moveTo>
                <a:cubicBezTo>
                  <a:pt x="17339" y="375"/>
                  <a:pt x="17182" y="442"/>
                  <a:pt x="17069" y="461"/>
                </a:cubicBezTo>
                <a:cubicBezTo>
                  <a:pt x="16233" y="598"/>
                  <a:pt x="15346" y="537"/>
                  <a:pt x="14521" y="778"/>
                </a:cubicBezTo>
                <a:cubicBezTo>
                  <a:pt x="14764" y="725"/>
                  <a:pt x="15019" y="722"/>
                  <a:pt x="15267" y="718"/>
                </a:cubicBezTo>
                <a:lnTo>
                  <a:pt x="15416" y="715"/>
                </a:lnTo>
                <a:cubicBezTo>
                  <a:pt x="16009" y="703"/>
                  <a:pt x="16608" y="577"/>
                  <a:pt x="17175" y="451"/>
                </a:cubicBezTo>
                <a:cubicBezTo>
                  <a:pt x="17275" y="428"/>
                  <a:pt x="17371" y="403"/>
                  <a:pt x="17468" y="362"/>
                </a:cubicBezTo>
                <a:cubicBezTo>
                  <a:pt x="17463" y="353"/>
                  <a:pt x="17445" y="353"/>
                  <a:pt x="17419" y="359"/>
                </a:cubicBezTo>
                <a:close/>
                <a:moveTo>
                  <a:pt x="11377" y="0"/>
                </a:moveTo>
                <a:lnTo>
                  <a:pt x="11707" y="0"/>
                </a:lnTo>
                <a:lnTo>
                  <a:pt x="12201" y="737"/>
                </a:lnTo>
                <a:cubicBezTo>
                  <a:pt x="12210" y="737"/>
                  <a:pt x="12219" y="735"/>
                  <a:pt x="12225" y="738"/>
                </a:cubicBezTo>
                <a:cubicBezTo>
                  <a:pt x="12806" y="915"/>
                  <a:pt x="13408" y="960"/>
                  <a:pt x="14019" y="871"/>
                </a:cubicBezTo>
                <a:cubicBezTo>
                  <a:pt x="14033" y="863"/>
                  <a:pt x="14050" y="852"/>
                  <a:pt x="14070" y="843"/>
                </a:cubicBezTo>
                <a:cubicBezTo>
                  <a:pt x="15258" y="310"/>
                  <a:pt x="16590" y="471"/>
                  <a:pt x="17824" y="202"/>
                </a:cubicBezTo>
                <a:cubicBezTo>
                  <a:pt x="17868" y="192"/>
                  <a:pt x="17940" y="207"/>
                  <a:pt x="17873" y="260"/>
                </a:cubicBezTo>
                <a:cubicBezTo>
                  <a:pt x="16711" y="1153"/>
                  <a:pt x="15384" y="1523"/>
                  <a:pt x="14077" y="1011"/>
                </a:cubicBezTo>
                <a:cubicBezTo>
                  <a:pt x="13505" y="1113"/>
                  <a:pt x="12937" y="1106"/>
                  <a:pt x="12386" y="987"/>
                </a:cubicBezTo>
                <a:cubicBezTo>
                  <a:pt x="12500" y="1139"/>
                  <a:pt x="12616" y="1289"/>
                  <a:pt x="12735" y="1436"/>
                </a:cubicBezTo>
                <a:cubicBezTo>
                  <a:pt x="13211" y="2029"/>
                  <a:pt x="13727" y="2555"/>
                  <a:pt x="14273" y="3033"/>
                </a:cubicBezTo>
                <a:cubicBezTo>
                  <a:pt x="14292" y="3026"/>
                  <a:pt x="14309" y="3019"/>
                  <a:pt x="14328" y="3015"/>
                </a:cubicBezTo>
                <a:cubicBezTo>
                  <a:pt x="14838" y="2788"/>
                  <a:pt x="15343" y="2584"/>
                  <a:pt x="15889" y="2536"/>
                </a:cubicBezTo>
                <a:cubicBezTo>
                  <a:pt x="16537" y="2478"/>
                  <a:pt x="17198" y="2545"/>
                  <a:pt x="17838" y="2604"/>
                </a:cubicBezTo>
                <a:cubicBezTo>
                  <a:pt x="17930" y="2612"/>
                  <a:pt x="17771" y="2718"/>
                  <a:pt x="17753" y="2728"/>
                </a:cubicBezTo>
                <a:cubicBezTo>
                  <a:pt x="16870" y="3113"/>
                  <a:pt x="15566" y="3514"/>
                  <a:pt x="14575" y="3293"/>
                </a:cubicBezTo>
                <a:cubicBezTo>
                  <a:pt x="15180" y="3790"/>
                  <a:pt x="15820" y="4234"/>
                  <a:pt x="16491" y="4636"/>
                </a:cubicBezTo>
                <a:cubicBezTo>
                  <a:pt x="16492" y="4635"/>
                  <a:pt x="16495" y="4636"/>
                  <a:pt x="16497" y="4634"/>
                </a:cubicBezTo>
                <a:cubicBezTo>
                  <a:pt x="16501" y="4633"/>
                  <a:pt x="16507" y="4631"/>
                  <a:pt x="16509" y="4632"/>
                </a:cubicBezTo>
                <a:cubicBezTo>
                  <a:pt x="16548" y="4628"/>
                  <a:pt x="16852" y="4367"/>
                  <a:pt x="16866" y="4359"/>
                </a:cubicBezTo>
                <a:cubicBezTo>
                  <a:pt x="17107" y="4217"/>
                  <a:pt x="17364" y="4114"/>
                  <a:pt x="17623" y="4031"/>
                </a:cubicBezTo>
                <a:cubicBezTo>
                  <a:pt x="18490" y="3749"/>
                  <a:pt x="19365" y="3645"/>
                  <a:pt x="20223" y="3300"/>
                </a:cubicBezTo>
                <a:cubicBezTo>
                  <a:pt x="20282" y="3277"/>
                  <a:pt x="20443" y="3266"/>
                  <a:pt x="20311" y="3345"/>
                </a:cubicBezTo>
                <a:cubicBezTo>
                  <a:pt x="19369" y="3915"/>
                  <a:pt x="18120" y="4956"/>
                  <a:pt x="16969" y="4918"/>
                </a:cubicBezTo>
                <a:cubicBezTo>
                  <a:pt x="17349" y="5131"/>
                  <a:pt x="17738" y="5335"/>
                  <a:pt x="18135" y="5528"/>
                </a:cubicBezTo>
                <a:cubicBezTo>
                  <a:pt x="18148" y="5523"/>
                  <a:pt x="18162" y="5519"/>
                  <a:pt x="18175" y="5519"/>
                </a:cubicBezTo>
                <a:cubicBezTo>
                  <a:pt x="19059" y="4945"/>
                  <a:pt x="20025" y="4635"/>
                  <a:pt x="21038" y="4622"/>
                </a:cubicBezTo>
                <a:cubicBezTo>
                  <a:pt x="21159" y="4621"/>
                  <a:pt x="21016" y="4728"/>
                  <a:pt x="20977" y="4749"/>
                </a:cubicBezTo>
                <a:cubicBezTo>
                  <a:pt x="20185" y="5135"/>
                  <a:pt x="19394" y="5699"/>
                  <a:pt x="18539" y="5725"/>
                </a:cubicBezTo>
                <a:lnTo>
                  <a:pt x="19156" y="6009"/>
                </a:lnTo>
                <a:cubicBezTo>
                  <a:pt x="19171" y="6009"/>
                  <a:pt x="19183" y="6012"/>
                  <a:pt x="19194" y="6018"/>
                </a:cubicBezTo>
                <a:cubicBezTo>
                  <a:pt x="19758" y="6088"/>
                  <a:pt x="20071" y="6514"/>
                  <a:pt x="20407" y="6959"/>
                </a:cubicBezTo>
                <a:cubicBezTo>
                  <a:pt x="20843" y="7538"/>
                  <a:pt x="21292" y="8164"/>
                  <a:pt x="21589" y="8840"/>
                </a:cubicBezTo>
                <a:cubicBezTo>
                  <a:pt x="21600" y="8864"/>
                  <a:pt x="21594" y="8885"/>
                  <a:pt x="21579" y="8904"/>
                </a:cubicBezTo>
                <a:cubicBezTo>
                  <a:pt x="21533" y="8959"/>
                  <a:pt x="21402" y="8988"/>
                  <a:pt x="21363" y="8978"/>
                </a:cubicBezTo>
                <a:cubicBezTo>
                  <a:pt x="20101" y="8625"/>
                  <a:pt x="19368" y="7377"/>
                  <a:pt x="18964" y="6170"/>
                </a:cubicBezTo>
                <a:cubicBezTo>
                  <a:pt x="18283" y="5865"/>
                  <a:pt x="17616" y="5543"/>
                  <a:pt x="16974" y="5190"/>
                </a:cubicBezTo>
                <a:cubicBezTo>
                  <a:pt x="17045" y="5363"/>
                  <a:pt x="17107" y="5543"/>
                  <a:pt x="17121" y="5720"/>
                </a:cubicBezTo>
                <a:cubicBezTo>
                  <a:pt x="17125" y="5719"/>
                  <a:pt x="17131" y="5717"/>
                  <a:pt x="17134" y="5719"/>
                </a:cubicBezTo>
                <a:cubicBezTo>
                  <a:pt x="17993" y="5766"/>
                  <a:pt x="18437" y="6663"/>
                  <a:pt x="18753" y="7385"/>
                </a:cubicBezTo>
                <a:cubicBezTo>
                  <a:pt x="18794" y="7478"/>
                  <a:pt x="18586" y="7566"/>
                  <a:pt x="18528" y="7526"/>
                </a:cubicBezTo>
                <a:cubicBezTo>
                  <a:pt x="18103" y="7248"/>
                  <a:pt x="17736" y="6925"/>
                  <a:pt x="17414" y="6544"/>
                </a:cubicBezTo>
                <a:cubicBezTo>
                  <a:pt x="17433" y="6849"/>
                  <a:pt x="17397" y="7160"/>
                  <a:pt x="17351" y="7492"/>
                </a:cubicBezTo>
                <a:cubicBezTo>
                  <a:pt x="17255" y="8168"/>
                  <a:pt x="17227" y="8860"/>
                  <a:pt x="17047" y="9524"/>
                </a:cubicBezTo>
                <a:cubicBezTo>
                  <a:pt x="17026" y="9603"/>
                  <a:pt x="16823" y="9730"/>
                  <a:pt x="16789" y="9612"/>
                </a:cubicBezTo>
                <a:cubicBezTo>
                  <a:pt x="16577" y="8869"/>
                  <a:pt x="16355" y="8099"/>
                  <a:pt x="16442" y="7297"/>
                </a:cubicBezTo>
                <a:cubicBezTo>
                  <a:pt x="16476" y="6984"/>
                  <a:pt x="16576" y="6726"/>
                  <a:pt x="16666" y="6425"/>
                </a:cubicBezTo>
                <a:cubicBezTo>
                  <a:pt x="16833" y="5857"/>
                  <a:pt x="16800" y="5487"/>
                  <a:pt x="16578" y="4965"/>
                </a:cubicBezTo>
                <a:cubicBezTo>
                  <a:pt x="16067" y="4671"/>
                  <a:pt x="15568" y="4355"/>
                  <a:pt x="15092" y="4013"/>
                </a:cubicBezTo>
                <a:cubicBezTo>
                  <a:pt x="15608" y="4913"/>
                  <a:pt x="15993" y="5791"/>
                  <a:pt x="15674" y="6943"/>
                </a:cubicBezTo>
                <a:cubicBezTo>
                  <a:pt x="15655" y="7011"/>
                  <a:pt x="15454" y="7122"/>
                  <a:pt x="15419" y="7036"/>
                </a:cubicBezTo>
                <a:cubicBezTo>
                  <a:pt x="15122" y="6320"/>
                  <a:pt x="14841" y="5597"/>
                  <a:pt x="14597" y="4857"/>
                </a:cubicBezTo>
                <a:cubicBezTo>
                  <a:pt x="14454" y="4428"/>
                  <a:pt x="14340" y="4027"/>
                  <a:pt x="14529" y="3581"/>
                </a:cubicBezTo>
                <a:cubicBezTo>
                  <a:pt x="14224" y="3338"/>
                  <a:pt x="13928" y="3081"/>
                  <a:pt x="13640" y="2808"/>
                </a:cubicBezTo>
                <a:cubicBezTo>
                  <a:pt x="13774" y="4229"/>
                  <a:pt x="13275" y="5606"/>
                  <a:pt x="12741" y="6948"/>
                </a:cubicBezTo>
                <a:cubicBezTo>
                  <a:pt x="12711" y="7021"/>
                  <a:pt x="12487" y="7114"/>
                  <a:pt x="12489" y="6992"/>
                </a:cubicBezTo>
                <a:cubicBezTo>
                  <a:pt x="12508" y="5495"/>
                  <a:pt x="12236" y="3825"/>
                  <a:pt x="13334" y="2575"/>
                </a:cubicBezTo>
                <a:cubicBezTo>
                  <a:pt x="13344" y="2565"/>
                  <a:pt x="13358" y="2554"/>
                  <a:pt x="13375" y="2546"/>
                </a:cubicBezTo>
                <a:cubicBezTo>
                  <a:pt x="13073" y="2240"/>
                  <a:pt x="12780" y="1920"/>
                  <a:pt x="12501" y="1575"/>
                </a:cubicBezTo>
                <a:cubicBezTo>
                  <a:pt x="12264" y="1280"/>
                  <a:pt x="12036" y="978"/>
                  <a:pt x="11817" y="667"/>
                </a:cubicBezTo>
                <a:lnTo>
                  <a:pt x="11377" y="0"/>
                </a:lnTo>
                <a:close/>
                <a:moveTo>
                  <a:pt x="10904" y="0"/>
                </a:moveTo>
                <a:lnTo>
                  <a:pt x="11128" y="0"/>
                </a:lnTo>
                <a:lnTo>
                  <a:pt x="11064" y="300"/>
                </a:lnTo>
                <a:cubicBezTo>
                  <a:pt x="11025" y="494"/>
                  <a:pt x="10983" y="684"/>
                  <a:pt x="10915" y="858"/>
                </a:cubicBezTo>
                <a:cubicBezTo>
                  <a:pt x="10917" y="868"/>
                  <a:pt x="10918" y="881"/>
                  <a:pt x="10920" y="891"/>
                </a:cubicBezTo>
                <a:cubicBezTo>
                  <a:pt x="10938" y="885"/>
                  <a:pt x="10956" y="880"/>
                  <a:pt x="10967" y="882"/>
                </a:cubicBezTo>
                <a:cubicBezTo>
                  <a:pt x="11944" y="988"/>
                  <a:pt x="11959" y="2906"/>
                  <a:pt x="12025" y="3660"/>
                </a:cubicBezTo>
                <a:cubicBezTo>
                  <a:pt x="12032" y="3729"/>
                  <a:pt x="11822" y="3828"/>
                  <a:pt x="11780" y="3781"/>
                </a:cubicBezTo>
                <a:cubicBezTo>
                  <a:pt x="11212" y="3142"/>
                  <a:pt x="10945" y="2372"/>
                  <a:pt x="10768" y="1539"/>
                </a:cubicBezTo>
                <a:cubicBezTo>
                  <a:pt x="10431" y="2246"/>
                  <a:pt x="9607" y="2914"/>
                  <a:pt x="9179" y="3377"/>
                </a:cubicBezTo>
                <a:cubicBezTo>
                  <a:pt x="8799" y="3786"/>
                  <a:pt x="8497" y="4055"/>
                  <a:pt x="7959" y="4020"/>
                </a:cubicBezTo>
                <a:cubicBezTo>
                  <a:pt x="7914" y="4017"/>
                  <a:pt x="7942" y="3973"/>
                  <a:pt x="7961" y="3954"/>
                </a:cubicBezTo>
                <a:cubicBezTo>
                  <a:pt x="8734" y="3130"/>
                  <a:pt x="9398" y="2200"/>
                  <a:pt x="10171" y="1377"/>
                </a:cubicBezTo>
                <a:cubicBezTo>
                  <a:pt x="10304" y="1235"/>
                  <a:pt x="10555" y="1070"/>
                  <a:pt x="10663" y="902"/>
                </a:cubicBezTo>
                <a:cubicBezTo>
                  <a:pt x="10665" y="901"/>
                  <a:pt x="10665" y="898"/>
                  <a:pt x="10667" y="897"/>
                </a:cubicBezTo>
                <a:cubicBezTo>
                  <a:pt x="10673" y="887"/>
                  <a:pt x="10679" y="880"/>
                  <a:pt x="10684" y="872"/>
                </a:cubicBezTo>
                <a:cubicBezTo>
                  <a:pt x="10776" y="697"/>
                  <a:pt x="10822" y="456"/>
                  <a:pt x="10865" y="208"/>
                </a:cubicBezTo>
                <a:lnTo>
                  <a:pt x="10904" y="0"/>
                </a:lnTo>
                <a:close/>
                <a:moveTo>
                  <a:pt x="8404" y="0"/>
                </a:moveTo>
                <a:lnTo>
                  <a:pt x="8575" y="0"/>
                </a:lnTo>
                <a:lnTo>
                  <a:pt x="8506" y="828"/>
                </a:lnTo>
                <a:cubicBezTo>
                  <a:pt x="8536" y="699"/>
                  <a:pt x="8576" y="569"/>
                  <a:pt x="8617" y="444"/>
                </a:cubicBezTo>
                <a:lnTo>
                  <a:pt x="8635" y="386"/>
                </a:lnTo>
                <a:lnTo>
                  <a:pt x="8745" y="0"/>
                </a:lnTo>
                <a:lnTo>
                  <a:pt x="8838" y="0"/>
                </a:lnTo>
                <a:lnTo>
                  <a:pt x="8732" y="376"/>
                </a:lnTo>
                <a:lnTo>
                  <a:pt x="8861" y="0"/>
                </a:lnTo>
                <a:lnTo>
                  <a:pt x="9100" y="0"/>
                </a:lnTo>
                <a:lnTo>
                  <a:pt x="9068" y="95"/>
                </a:lnTo>
                <a:cubicBezTo>
                  <a:pt x="8902" y="561"/>
                  <a:pt x="8712" y="1018"/>
                  <a:pt x="8503" y="1469"/>
                </a:cubicBezTo>
                <a:cubicBezTo>
                  <a:pt x="8484" y="1511"/>
                  <a:pt x="8251" y="1633"/>
                  <a:pt x="8249" y="1566"/>
                </a:cubicBezTo>
                <a:cubicBezTo>
                  <a:pt x="8242" y="1182"/>
                  <a:pt x="8280" y="791"/>
                  <a:pt x="8336" y="402"/>
                </a:cubicBezTo>
                <a:lnTo>
                  <a:pt x="8404" y="0"/>
                </a:lnTo>
                <a:close/>
                <a:moveTo>
                  <a:pt x="3098" y="0"/>
                </a:moveTo>
                <a:lnTo>
                  <a:pt x="3255" y="0"/>
                </a:lnTo>
                <a:lnTo>
                  <a:pt x="3298" y="166"/>
                </a:lnTo>
                <a:cubicBezTo>
                  <a:pt x="3441" y="619"/>
                  <a:pt x="3647" y="1059"/>
                  <a:pt x="3822" y="1500"/>
                </a:cubicBezTo>
                <a:cubicBezTo>
                  <a:pt x="3961" y="1857"/>
                  <a:pt x="4278" y="2720"/>
                  <a:pt x="4372" y="2792"/>
                </a:cubicBezTo>
                <a:lnTo>
                  <a:pt x="4172" y="2239"/>
                </a:lnTo>
                <a:cubicBezTo>
                  <a:pt x="4105" y="2057"/>
                  <a:pt x="4038" y="1868"/>
                  <a:pt x="3978" y="1678"/>
                </a:cubicBezTo>
                <a:cubicBezTo>
                  <a:pt x="3926" y="1513"/>
                  <a:pt x="3881" y="1343"/>
                  <a:pt x="3837" y="1178"/>
                </a:cubicBezTo>
                <a:cubicBezTo>
                  <a:pt x="3744" y="832"/>
                  <a:pt x="3648" y="477"/>
                  <a:pt x="3498" y="156"/>
                </a:cubicBezTo>
                <a:lnTo>
                  <a:pt x="3412" y="0"/>
                </a:lnTo>
                <a:lnTo>
                  <a:pt x="3518" y="0"/>
                </a:lnTo>
                <a:lnTo>
                  <a:pt x="3585" y="123"/>
                </a:lnTo>
                <a:cubicBezTo>
                  <a:pt x="3735" y="449"/>
                  <a:pt x="3832" y="804"/>
                  <a:pt x="3925" y="1151"/>
                </a:cubicBezTo>
                <a:cubicBezTo>
                  <a:pt x="3969" y="1316"/>
                  <a:pt x="4016" y="1485"/>
                  <a:pt x="4066" y="1647"/>
                </a:cubicBezTo>
                <a:cubicBezTo>
                  <a:pt x="4123" y="1836"/>
                  <a:pt x="4192" y="2022"/>
                  <a:pt x="4257" y="2204"/>
                </a:cubicBezTo>
                <a:lnTo>
                  <a:pt x="4372" y="2521"/>
                </a:lnTo>
                <a:cubicBezTo>
                  <a:pt x="4350" y="2396"/>
                  <a:pt x="4317" y="2223"/>
                  <a:pt x="4264" y="1993"/>
                </a:cubicBezTo>
                <a:cubicBezTo>
                  <a:pt x="4142" y="1452"/>
                  <a:pt x="3948" y="593"/>
                  <a:pt x="3582" y="30"/>
                </a:cubicBezTo>
                <a:lnTo>
                  <a:pt x="3559" y="0"/>
                </a:lnTo>
                <a:lnTo>
                  <a:pt x="3779" y="0"/>
                </a:lnTo>
                <a:lnTo>
                  <a:pt x="3871" y="188"/>
                </a:lnTo>
                <a:cubicBezTo>
                  <a:pt x="4131" y="788"/>
                  <a:pt x="4279" y="1513"/>
                  <a:pt x="4432" y="1973"/>
                </a:cubicBezTo>
                <a:cubicBezTo>
                  <a:pt x="4611" y="2517"/>
                  <a:pt x="4704" y="2925"/>
                  <a:pt x="4413" y="3431"/>
                </a:cubicBezTo>
                <a:cubicBezTo>
                  <a:pt x="4388" y="3473"/>
                  <a:pt x="4363" y="3427"/>
                  <a:pt x="4355" y="3401"/>
                </a:cubicBezTo>
                <a:cubicBezTo>
                  <a:pt x="3998" y="2298"/>
                  <a:pt x="3494" y="1256"/>
                  <a:pt x="3137" y="153"/>
                </a:cubicBezTo>
                <a:lnTo>
                  <a:pt x="3098" y="0"/>
                </a:lnTo>
                <a:close/>
                <a:moveTo>
                  <a:pt x="126" y="0"/>
                </a:moveTo>
                <a:lnTo>
                  <a:pt x="279" y="0"/>
                </a:lnTo>
                <a:lnTo>
                  <a:pt x="881" y="487"/>
                </a:lnTo>
                <a:cubicBezTo>
                  <a:pt x="1113" y="689"/>
                  <a:pt x="1338" y="899"/>
                  <a:pt x="1554" y="1117"/>
                </a:cubicBezTo>
                <a:cubicBezTo>
                  <a:pt x="1368" y="908"/>
                  <a:pt x="1176" y="705"/>
                  <a:pt x="978" y="509"/>
                </a:cubicBezTo>
                <a:lnTo>
                  <a:pt x="431" y="0"/>
                </a:lnTo>
                <a:lnTo>
                  <a:pt x="799" y="0"/>
                </a:lnTo>
                <a:lnTo>
                  <a:pt x="956" y="144"/>
                </a:lnTo>
                <a:cubicBezTo>
                  <a:pt x="1482" y="656"/>
                  <a:pt x="1965" y="1214"/>
                  <a:pt x="2414" y="1808"/>
                </a:cubicBezTo>
                <a:cubicBezTo>
                  <a:pt x="2441" y="1846"/>
                  <a:pt x="2437" y="2123"/>
                  <a:pt x="2377" y="2096"/>
                </a:cubicBezTo>
                <a:cubicBezTo>
                  <a:pt x="1687" y="1779"/>
                  <a:pt x="1067" y="1279"/>
                  <a:pt x="451" y="824"/>
                </a:cubicBezTo>
                <a:cubicBezTo>
                  <a:pt x="308" y="717"/>
                  <a:pt x="170" y="610"/>
                  <a:pt x="40" y="499"/>
                </a:cubicBezTo>
                <a:lnTo>
                  <a:pt x="0" y="462"/>
                </a:lnTo>
                <a:lnTo>
                  <a:pt x="0" y="186"/>
                </a:lnTo>
                <a:lnTo>
                  <a:pt x="133" y="318"/>
                </a:lnTo>
                <a:cubicBezTo>
                  <a:pt x="656" y="803"/>
                  <a:pt x="1269" y="1215"/>
                  <a:pt x="1846" y="1530"/>
                </a:cubicBezTo>
                <a:cubicBezTo>
                  <a:pt x="1746" y="1445"/>
                  <a:pt x="1651" y="1351"/>
                  <a:pt x="1559" y="1258"/>
                </a:cubicBezTo>
                <a:lnTo>
                  <a:pt x="1517" y="1215"/>
                </a:lnTo>
                <a:cubicBezTo>
                  <a:pt x="1298" y="994"/>
                  <a:pt x="1070" y="780"/>
                  <a:pt x="835" y="576"/>
                </a:cubicBezTo>
                <a:lnTo>
                  <a:pt x="126" y="0"/>
                </a:lnTo>
                <a:close/>
              </a:path>
            </a:pathLst>
          </a:custGeom>
          <a:solidFill>
            <a:srgbClr val="C2F1C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0" name="Rectangle 8"/>
          <p:cNvSpPr/>
          <p:nvPr/>
        </p:nvSpPr>
        <p:spPr>
          <a:xfrm>
            <a:off x="457200" y="990600"/>
            <a:ext cx="11277600" cy="487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175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1" name="Title 1"/>
          <p:cNvSpPr txBox="1">
            <a:spLocks noGrp="1"/>
          </p:cNvSpPr>
          <p:nvPr>
            <p:ph type="title"/>
          </p:nvPr>
        </p:nvSpPr>
        <p:spPr>
          <a:xfrm>
            <a:off x="826698" y="1705154"/>
            <a:ext cx="4873924" cy="3476447"/>
          </a:xfrm>
          <a:prstGeom prst="rect">
            <a:avLst/>
          </a:prstGeom>
        </p:spPr>
        <p:txBody>
          <a:bodyPr anchor="t"/>
          <a:lstStyle>
            <a:lvl1pPr>
              <a:defRPr sz="1800" b="1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Ekologická výchova a vzdělávání (EVVO)</a:t>
            </a:r>
          </a:p>
        </p:txBody>
      </p:sp>
      <p:sp>
        <p:nvSpPr>
          <p:cNvPr id="152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5900470" y="1360098"/>
            <a:ext cx="4828490" cy="4209690"/>
          </a:xfrm>
          <a:prstGeom prst="rect">
            <a:avLst/>
          </a:prstGeom>
        </p:spPr>
        <p:txBody>
          <a:bodyPr/>
          <a:lstStyle/>
          <a:p>
            <a:pPr marL="210311" indent="-210311" defTabSz="841247">
              <a:spcBef>
                <a:spcPts val="900"/>
              </a:spcBef>
              <a:defRPr sz="2024">
                <a:solidFill>
                  <a:srgbClr val="000000">
                    <a:alpha val="55000"/>
                  </a:srgbClr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dirty="0"/>
          </a:p>
          <a:p>
            <a:pPr marL="210311" indent="-210311" defTabSz="841247">
              <a:spcBef>
                <a:spcPts val="900"/>
              </a:spcBef>
              <a:defRPr sz="2208">
                <a:solidFill>
                  <a:srgbClr val="000000">
                    <a:alpha val="55000"/>
                  </a:srgbClr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MKP se </a:t>
            </a:r>
            <a:r>
              <a:rPr dirty="0" err="1"/>
              <a:t>zapojuje</a:t>
            </a:r>
            <a:r>
              <a:rPr dirty="0"/>
              <a:t> do </a:t>
            </a:r>
            <a:r>
              <a:rPr dirty="0" err="1"/>
              <a:t>pražských</a:t>
            </a:r>
            <a:r>
              <a:rPr dirty="0"/>
              <a:t> </a:t>
            </a:r>
            <a:r>
              <a:rPr dirty="0" err="1"/>
              <a:t>ekologicko-vzdělávacích</a:t>
            </a:r>
            <a:r>
              <a:rPr dirty="0"/>
              <a:t> </a:t>
            </a:r>
            <a:r>
              <a:rPr dirty="0" err="1"/>
              <a:t>aktivit</a:t>
            </a:r>
            <a:r>
              <a:rPr dirty="0"/>
              <a:t>:</a:t>
            </a:r>
          </a:p>
          <a:p>
            <a:pPr marL="210311" indent="-210311" defTabSz="841247">
              <a:spcBef>
                <a:spcPts val="900"/>
              </a:spcBef>
              <a:defRPr sz="2208">
                <a:solidFill>
                  <a:srgbClr val="000000">
                    <a:alpha val="55000"/>
                  </a:srgbClr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Programy</a:t>
            </a:r>
            <a:r>
              <a:rPr dirty="0"/>
              <a:t> </a:t>
            </a:r>
            <a:r>
              <a:rPr dirty="0" err="1"/>
              <a:t>podporující</a:t>
            </a:r>
            <a:r>
              <a:rPr dirty="0"/>
              <a:t> </a:t>
            </a:r>
            <a:r>
              <a:rPr dirty="0" err="1"/>
              <a:t>vztah</a:t>
            </a:r>
            <a:r>
              <a:rPr dirty="0"/>
              <a:t> k </a:t>
            </a:r>
            <a:r>
              <a:rPr dirty="0" err="1"/>
              <a:t>přírodě</a:t>
            </a:r>
            <a:r>
              <a:rPr dirty="0"/>
              <a:t>, </a:t>
            </a:r>
            <a:r>
              <a:rPr dirty="0" err="1"/>
              <a:t>odpovědné</a:t>
            </a:r>
            <a:r>
              <a:rPr dirty="0"/>
              <a:t> </a:t>
            </a:r>
            <a:r>
              <a:rPr dirty="0" err="1"/>
              <a:t>nakládání</a:t>
            </a:r>
            <a:r>
              <a:rPr dirty="0"/>
              <a:t> </a:t>
            </a:r>
            <a:r>
              <a:rPr dirty="0" smtClean="0"/>
              <a:t>s</a:t>
            </a:r>
            <a:r>
              <a:rPr lang="cs-CZ" dirty="0"/>
              <a:t> </a:t>
            </a:r>
            <a:r>
              <a:rPr dirty="0" err="1" smtClean="0"/>
              <a:t>odpady</a:t>
            </a:r>
            <a:r>
              <a:rPr dirty="0"/>
              <a:t>, </a:t>
            </a:r>
            <a:r>
              <a:rPr dirty="0" err="1"/>
              <a:t>opětovné</a:t>
            </a:r>
            <a:r>
              <a:rPr dirty="0"/>
              <a:t>  </a:t>
            </a:r>
            <a:r>
              <a:rPr dirty="0" err="1" smtClean="0"/>
              <a:t>využívání</a:t>
            </a:r>
            <a:r>
              <a:rPr dirty="0" smtClean="0"/>
              <a:t> </a:t>
            </a:r>
            <a:r>
              <a:rPr dirty="0" err="1"/>
              <a:t>věcí</a:t>
            </a:r>
            <a:r>
              <a:rPr dirty="0"/>
              <a:t> </a:t>
            </a:r>
            <a:r>
              <a:rPr dirty="0" smtClean="0"/>
              <a:t>a</a:t>
            </a:r>
            <a:r>
              <a:rPr lang="cs-CZ" dirty="0"/>
              <a:t> </a:t>
            </a:r>
            <a:r>
              <a:rPr dirty="0" err="1" smtClean="0"/>
              <a:t>ochranu</a:t>
            </a:r>
            <a:r>
              <a:rPr dirty="0" smtClean="0"/>
              <a:t> </a:t>
            </a:r>
            <a:r>
              <a:rPr dirty="0" err="1"/>
              <a:t>opylovatelů</a:t>
            </a:r>
            <a:r>
              <a:rPr dirty="0"/>
              <a:t>.</a:t>
            </a:r>
          </a:p>
          <a:p>
            <a:pPr marL="210311" indent="-210311" defTabSz="841247">
              <a:spcBef>
                <a:spcPts val="900"/>
              </a:spcBef>
              <a:defRPr sz="2208">
                <a:solidFill>
                  <a:srgbClr val="000000">
                    <a:alpha val="55000"/>
                  </a:srgbClr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Spolupráce</a:t>
            </a:r>
            <a:r>
              <a:rPr dirty="0"/>
              <a:t> s </a:t>
            </a:r>
            <a:r>
              <a:rPr dirty="0" err="1"/>
              <a:t>městskými</a:t>
            </a:r>
            <a:r>
              <a:rPr dirty="0"/>
              <a:t> </a:t>
            </a:r>
            <a:r>
              <a:rPr dirty="0" err="1"/>
              <a:t>projekty</a:t>
            </a:r>
            <a:r>
              <a:rPr dirty="0"/>
              <a:t> (</a:t>
            </a:r>
            <a:r>
              <a:rPr dirty="0" err="1"/>
              <a:t>např</a:t>
            </a:r>
            <a:r>
              <a:rPr dirty="0"/>
              <a:t>. </a:t>
            </a:r>
            <a:r>
              <a:rPr dirty="0" err="1"/>
              <a:t>iniciativa</a:t>
            </a:r>
            <a:r>
              <a:rPr dirty="0"/>
              <a:t> „</a:t>
            </a:r>
            <a:r>
              <a:rPr dirty="0" err="1"/>
              <a:t>Bzzz</a:t>
            </a:r>
            <a:r>
              <a:rPr dirty="0"/>
              <a:t>… </a:t>
            </a:r>
            <a:r>
              <a:rPr dirty="0" err="1"/>
              <a:t>Pomáháme</a:t>
            </a:r>
            <a:r>
              <a:rPr dirty="0"/>
              <a:t> </a:t>
            </a:r>
            <a:r>
              <a:rPr dirty="0" err="1"/>
              <a:t>hmyzu</a:t>
            </a:r>
            <a:r>
              <a:rPr dirty="0"/>
              <a:t>“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lokální</a:t>
            </a:r>
            <a:r>
              <a:rPr dirty="0"/>
              <a:t> </a:t>
            </a:r>
            <a:r>
              <a:rPr dirty="0" err="1"/>
              <a:t>projekty</a:t>
            </a:r>
            <a:r>
              <a:rPr dirty="0"/>
              <a:t> v </a:t>
            </a:r>
            <a:r>
              <a:rPr dirty="0" err="1"/>
              <a:t>rámci</a:t>
            </a:r>
            <a:r>
              <a:rPr dirty="0"/>
              <a:t> EVVO).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CECEC"/>
            </a:gs>
            <a:gs pos="50000">
              <a:srgbClr val="E4E4E4"/>
            </a:gs>
            <a:gs pos="100000">
              <a:srgbClr val="BCBC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: Rounded Corners 8"/>
          <p:cNvSpPr/>
          <p:nvPr/>
        </p:nvSpPr>
        <p:spPr>
          <a:xfrm>
            <a:off x="953310" y="953310"/>
            <a:ext cx="10603150" cy="5263869"/>
          </a:xfrm>
          <a:prstGeom prst="roundRect">
            <a:avLst>
              <a:gd name="adj" fmla="val 156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Title 1"/>
          <p:cNvSpPr txBox="1">
            <a:spLocks noGrp="1"/>
          </p:cNvSpPr>
          <p:nvPr>
            <p:ph type="title"/>
          </p:nvPr>
        </p:nvSpPr>
        <p:spPr>
          <a:xfrm>
            <a:off x="640079" y="640079"/>
            <a:ext cx="2752356" cy="2709277"/>
          </a:xfrm>
          <a:prstGeom prst="rect">
            <a:avLst/>
          </a:prstGeom>
          <a:solidFill>
            <a:schemeClr val="accent3"/>
          </a:solidFill>
          <a:ln w="9525">
            <a:solidFill>
              <a:srgbClr val="713F31"/>
            </a:solidFill>
            <a:round/>
          </a:ln>
        </p:spPr>
        <p:txBody>
          <a:bodyPr/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r>
              <a:t>Příklady praxe v roce 2026</a:t>
            </a:r>
          </a:p>
        </p:txBody>
      </p:sp>
      <p:pic>
        <p:nvPicPr>
          <p:cNvPr id="156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9448" y="1654216"/>
            <a:ext cx="7064094" cy="42501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9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91718" y="643467"/>
            <a:ext cx="3941530" cy="5571067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Rectangle 16"/>
          <p:cNvSpPr/>
          <p:nvPr/>
        </p:nvSpPr>
        <p:spPr>
          <a:xfrm>
            <a:off x="477011" y="480060"/>
            <a:ext cx="11237978" cy="5897880"/>
          </a:xfrm>
          <a:prstGeom prst="rect">
            <a:avLst/>
          </a:prstGeom>
          <a:ln w="190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8750" y="643467"/>
            <a:ext cx="3941531" cy="5571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tiv systému Office">
  <a:themeElements>
    <a:clrScheme name="Motiv systém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Motiv systému Offic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Motiv systém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Motiv systém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Motiv systému Offic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Motiv systém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230</Words>
  <Application>Microsoft Office PowerPoint</Application>
  <PresentationFormat>Širokoúhlá obrazovka</PresentationFormat>
  <Paragraphs>85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Cambria</vt:lpstr>
      <vt:lpstr>Open Sans</vt:lpstr>
      <vt:lpstr>Roboto</vt:lpstr>
      <vt:lpstr>Segoe UI</vt:lpstr>
      <vt:lpstr>Motiv systému Office</vt:lpstr>
      <vt:lpstr>Městská knihovna v Praze;  Ekologická osvěta a udržitelnost na pobočkách knihovny</vt:lpstr>
      <vt:lpstr>Knihovny jsou nejstarší formou sdílených služeb – podporují odpovědnou spotřebu. </vt:lpstr>
      <vt:lpstr>Dnes knihovny nabízejí bezpečné, klidné a nekomerční prostředí dostupné všem, což přímo podporuje cíle udržitelného rozvoje (kvalitní vzdělání, snížení nerovností, udržitelná spotřeba). </vt:lpstr>
      <vt:lpstr>Témata českého knihovnictví</vt:lpstr>
      <vt:lpstr>Udržitelnost v knihovnách 2021</vt:lpstr>
      <vt:lpstr>Co jsou Cíle udržitelného rozvoje?</vt:lpstr>
      <vt:lpstr>Ekologická výchova a vzdělávání (EVVO)</vt:lpstr>
      <vt:lpstr>Příklady praxe v roce 2026</vt:lpstr>
      <vt:lpstr>Prezentace aplikace PowerPoint</vt:lpstr>
      <vt:lpstr>Pravidelné pořádání swapů (výměnných akcí) je udržitelný způsob, jak dát věcem druhou šanci, ušetřit peníze a omezit odpad.</vt:lpstr>
      <vt:lpstr>Dětské, rodinné, mezigenerační aktivity</vt:lpstr>
      <vt:lpstr>Pobočka MKP Břevnov</vt:lpstr>
      <vt:lpstr> workshopy a kreativní dílny</vt:lpstr>
      <vt:lpstr>Knihobudka z dílny DOK16 -</vt:lpstr>
      <vt:lpstr>Kreativní dílna: Ateliér</vt:lpstr>
      <vt:lpstr>Knihovna jako centrum komunity</vt:lpstr>
      <vt:lpstr>MKP a Ekofest v Malešicích</vt:lpstr>
      <vt:lpstr>MKP a Centrum současného umění DOX</vt:lpstr>
      <vt:lpstr>Budoucí směry a potenciál</vt:lpstr>
      <vt:lpstr>Děkuji za 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Městská knihovna v Praze;  Ekologická osvěta a udržitelnost na pobočkách knihovny</dc:title>
  <cp:lastModifiedBy>Vesna Vaško</cp:lastModifiedBy>
  <cp:revision>2</cp:revision>
  <dcterms:modified xsi:type="dcterms:W3CDTF">2026-03-19T09:00:21Z</dcterms:modified>
  <cp:contentStatus>Konečný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