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zavady@praha10.cz" TargetMode="External"/><Relationship Id="rId2" Type="http://schemas.openxmlformats.org/officeDocument/2006/relationships/hyperlink" Target="mailto:bezodpadu@praha10.cz" TargetMode="External"/><Relationship Id="rId1" Type="http://schemas.openxmlformats.org/officeDocument/2006/relationships/hyperlink" Target="mailto:roman.kastovsky@praha10.cz" TargetMode="External"/><Relationship Id="rId5" Type="http://schemas.openxmlformats.org/officeDocument/2006/relationships/hyperlink" Target="http://www.praha10.cz/bezodpadu" TargetMode="External"/><Relationship Id="rId4" Type="http://schemas.openxmlformats.org/officeDocument/2006/relationships/hyperlink" Target="http://www.praha10.cz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zavady@praha10.cz" TargetMode="External"/><Relationship Id="rId2" Type="http://schemas.openxmlformats.org/officeDocument/2006/relationships/hyperlink" Target="mailto:bezodpadu@praha10.cz" TargetMode="External"/><Relationship Id="rId1" Type="http://schemas.openxmlformats.org/officeDocument/2006/relationships/hyperlink" Target="mailto:roman.kastovsky@praha10.cz" TargetMode="External"/><Relationship Id="rId5" Type="http://schemas.openxmlformats.org/officeDocument/2006/relationships/hyperlink" Target="http://www.praha10.cz/bezodpadu" TargetMode="External"/><Relationship Id="rId4" Type="http://schemas.openxmlformats.org/officeDocument/2006/relationships/hyperlink" Target="http://www.praha10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F555D-4B31-41FA-8DE7-CE97D5F860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409EEC-434D-4E3E-87BA-A6834A672F1C}">
      <dgm:prSet/>
      <dgm:spPr/>
      <dgm:t>
        <a:bodyPr/>
        <a:lstStyle/>
        <a:p>
          <a:r>
            <a:rPr lang="cs-CZ" i="1" dirty="0"/>
            <a:t>Plánovaný program:</a:t>
          </a:r>
          <a:endParaRPr lang="en-US" dirty="0"/>
        </a:p>
      </dgm:t>
    </dgm:pt>
    <dgm:pt modelId="{0A350CD5-578B-4B37-8ED9-B50F10B2C5F3}" type="parTrans" cxnId="{38EDCB4F-F99D-4722-95E4-FC09714F161F}">
      <dgm:prSet/>
      <dgm:spPr/>
      <dgm:t>
        <a:bodyPr/>
        <a:lstStyle/>
        <a:p>
          <a:endParaRPr lang="en-US"/>
        </a:p>
      </dgm:t>
    </dgm:pt>
    <dgm:pt modelId="{7C0B6EB3-1ACD-4DB3-9124-632D2F51162F}" type="sibTrans" cxnId="{38EDCB4F-F99D-4722-95E4-FC09714F161F}">
      <dgm:prSet/>
      <dgm:spPr/>
      <dgm:t>
        <a:bodyPr/>
        <a:lstStyle/>
        <a:p>
          <a:endParaRPr lang="en-US"/>
        </a:p>
      </dgm:t>
    </dgm:pt>
    <dgm:pt modelId="{8D6A3275-7039-4295-B43D-224A759B9B72}">
      <dgm:prSet/>
      <dgm:spPr/>
      <dgm:t>
        <a:bodyPr/>
        <a:lstStyle/>
        <a:p>
          <a:r>
            <a:rPr lang="cs-CZ" i="1"/>
            <a:t>Úvodní slovo, představení účastníků </a:t>
          </a:r>
          <a:endParaRPr lang="en-US"/>
        </a:p>
      </dgm:t>
    </dgm:pt>
    <dgm:pt modelId="{9913CBC8-9F0F-4765-955B-0066F0FC7825}" type="parTrans" cxnId="{30C95E4E-A769-409B-9748-26D6084CA102}">
      <dgm:prSet/>
      <dgm:spPr/>
      <dgm:t>
        <a:bodyPr/>
        <a:lstStyle/>
        <a:p>
          <a:endParaRPr lang="en-US"/>
        </a:p>
      </dgm:t>
    </dgm:pt>
    <dgm:pt modelId="{318FBBE2-95DF-4661-9866-42731BE7319F}" type="sibTrans" cxnId="{30C95E4E-A769-409B-9748-26D6084CA102}">
      <dgm:prSet/>
      <dgm:spPr/>
      <dgm:t>
        <a:bodyPr/>
        <a:lstStyle/>
        <a:p>
          <a:endParaRPr lang="en-US"/>
        </a:p>
      </dgm:t>
    </dgm:pt>
    <dgm:pt modelId="{9AA1CB5F-B0F4-4611-9DE0-90D9F17C362F}">
      <dgm:prSet/>
      <dgm:spPr/>
      <dgm:t>
        <a:bodyPr/>
        <a:lstStyle/>
        <a:p>
          <a:r>
            <a:rPr lang="cs-CZ" i="1" dirty="0"/>
            <a:t>Aktuality a pozvánky z MČ Praha 10 (projekty adaptačních opatření, </a:t>
          </a:r>
          <a:r>
            <a:rPr lang="cs-CZ" i="1" dirty="0" err="1"/>
            <a:t>ekoosvětové</a:t>
          </a:r>
          <a:r>
            <a:rPr lang="cs-CZ" i="1" dirty="0"/>
            <a:t> činnosti, granty – dotace, aktualizace strategického plánu)</a:t>
          </a:r>
          <a:endParaRPr lang="en-US" dirty="0"/>
        </a:p>
      </dgm:t>
    </dgm:pt>
    <dgm:pt modelId="{80341652-B9F8-4BBF-A15C-0516A58E58FB}" type="parTrans" cxnId="{25B49228-F516-4BF1-B3CB-3F26B236C0AE}">
      <dgm:prSet/>
      <dgm:spPr/>
      <dgm:t>
        <a:bodyPr/>
        <a:lstStyle/>
        <a:p>
          <a:endParaRPr lang="en-US"/>
        </a:p>
      </dgm:t>
    </dgm:pt>
    <dgm:pt modelId="{DB4677E6-6A09-4A70-9AEA-9C5F5F803CE1}" type="sibTrans" cxnId="{25B49228-F516-4BF1-B3CB-3F26B236C0AE}">
      <dgm:prSet/>
      <dgm:spPr/>
      <dgm:t>
        <a:bodyPr/>
        <a:lstStyle/>
        <a:p>
          <a:endParaRPr lang="en-US"/>
        </a:p>
      </dgm:t>
    </dgm:pt>
    <dgm:pt modelId="{9F456B71-7588-438F-A538-79D45147B3D3}">
      <dgm:prSet/>
      <dgm:spPr/>
      <dgm:t>
        <a:bodyPr/>
        <a:lstStyle/>
        <a:p>
          <a:r>
            <a:rPr lang="cs-CZ" i="1" dirty="0"/>
            <a:t>Host: Mgr. Ing. Petr Holý, koordinátor oblasti environmentálního vzdělávání, výchovy a osvěty Magistrátu hl. m. Prahy: EVVO aktivity a plány Hlavního města Prahy </a:t>
          </a:r>
          <a:endParaRPr lang="en-US" dirty="0"/>
        </a:p>
      </dgm:t>
    </dgm:pt>
    <dgm:pt modelId="{532C738D-8348-43A0-985D-19680ABA143F}" type="parTrans" cxnId="{436C456A-46BC-49C4-B8C6-AAED3256172E}">
      <dgm:prSet/>
      <dgm:spPr/>
      <dgm:t>
        <a:bodyPr/>
        <a:lstStyle/>
        <a:p>
          <a:endParaRPr lang="en-US"/>
        </a:p>
      </dgm:t>
    </dgm:pt>
    <dgm:pt modelId="{07EEB253-3262-465B-82BC-D5806FC16F66}" type="sibTrans" cxnId="{436C456A-46BC-49C4-B8C6-AAED3256172E}">
      <dgm:prSet/>
      <dgm:spPr/>
      <dgm:t>
        <a:bodyPr/>
        <a:lstStyle/>
        <a:p>
          <a:endParaRPr lang="en-US"/>
        </a:p>
      </dgm:t>
    </dgm:pt>
    <dgm:pt modelId="{F4C9E3B0-0113-40C2-938E-69DA1EB7E216}">
      <dgm:prSet/>
      <dgm:spPr/>
      <dgm:t>
        <a:bodyPr/>
        <a:lstStyle/>
        <a:p>
          <a:r>
            <a:rPr lang="cs-CZ" i="1" dirty="0"/>
            <a:t>Host: Ing. Aleš Rudl, projekt Pražské stromy: dlouhodobá iniciativa mapování a označování pražských významných a památných stromů</a:t>
          </a:r>
          <a:endParaRPr lang="en-US" dirty="0"/>
        </a:p>
      </dgm:t>
    </dgm:pt>
    <dgm:pt modelId="{A7BBF617-0392-48D2-9AD9-A0D154A16268}" type="parTrans" cxnId="{B9215BF5-6D37-4758-93B7-A413D507CDD9}">
      <dgm:prSet/>
      <dgm:spPr/>
      <dgm:t>
        <a:bodyPr/>
        <a:lstStyle/>
        <a:p>
          <a:endParaRPr lang="en-US"/>
        </a:p>
      </dgm:t>
    </dgm:pt>
    <dgm:pt modelId="{5B9914EA-3465-4741-821B-9B086EECCB9E}" type="sibTrans" cxnId="{B9215BF5-6D37-4758-93B7-A413D507CDD9}">
      <dgm:prSet/>
      <dgm:spPr/>
      <dgm:t>
        <a:bodyPr/>
        <a:lstStyle/>
        <a:p>
          <a:endParaRPr lang="en-US"/>
        </a:p>
      </dgm:t>
    </dgm:pt>
    <dgm:pt modelId="{804BC879-927E-4DC6-B0B5-39EB77A0A065}">
      <dgm:prSet/>
      <dgm:spPr/>
      <dgm:t>
        <a:bodyPr/>
        <a:lstStyle/>
        <a:p>
          <a:r>
            <a:rPr lang="cs-CZ" i="1"/>
            <a:t>Plánované aktivity, možnost představení svých plánů a akcí v roce 2025, inspirace, náměty, požadavky ke spolupráci </a:t>
          </a:r>
          <a:endParaRPr lang="en-US"/>
        </a:p>
      </dgm:t>
    </dgm:pt>
    <dgm:pt modelId="{4AEA8A2C-E24B-4E89-89F9-A66D06EF544E}" type="parTrans" cxnId="{79582A41-B391-4943-999B-C1948624FFE4}">
      <dgm:prSet/>
      <dgm:spPr/>
      <dgm:t>
        <a:bodyPr/>
        <a:lstStyle/>
        <a:p>
          <a:endParaRPr lang="en-US"/>
        </a:p>
      </dgm:t>
    </dgm:pt>
    <dgm:pt modelId="{044A412E-C45C-43C8-9757-00F7B277EF3C}" type="sibTrans" cxnId="{79582A41-B391-4943-999B-C1948624FFE4}">
      <dgm:prSet/>
      <dgm:spPr/>
      <dgm:t>
        <a:bodyPr/>
        <a:lstStyle/>
        <a:p>
          <a:endParaRPr lang="en-US"/>
        </a:p>
      </dgm:t>
    </dgm:pt>
    <dgm:pt modelId="{DA7B4B29-8D3B-443D-9D22-0F858E0CC884}">
      <dgm:prSet/>
      <dgm:spPr/>
      <dgm:t>
        <a:bodyPr/>
        <a:lstStyle/>
        <a:p>
          <a:r>
            <a:rPr lang="cs-CZ" i="1"/>
            <a:t>Neformální diskuze</a:t>
          </a:r>
          <a:endParaRPr lang="en-US"/>
        </a:p>
      </dgm:t>
    </dgm:pt>
    <dgm:pt modelId="{DE3B08A8-38F3-4EB3-9AB7-BCB9798996B4}" type="parTrans" cxnId="{669AD17F-7E08-4966-995E-5029E2C4FD4B}">
      <dgm:prSet/>
      <dgm:spPr/>
      <dgm:t>
        <a:bodyPr/>
        <a:lstStyle/>
        <a:p>
          <a:endParaRPr lang="en-US"/>
        </a:p>
      </dgm:t>
    </dgm:pt>
    <dgm:pt modelId="{347C931B-D165-43A3-B228-9FC71335C1AF}" type="sibTrans" cxnId="{669AD17F-7E08-4966-995E-5029E2C4FD4B}">
      <dgm:prSet/>
      <dgm:spPr/>
      <dgm:t>
        <a:bodyPr/>
        <a:lstStyle/>
        <a:p>
          <a:endParaRPr lang="en-US"/>
        </a:p>
      </dgm:t>
    </dgm:pt>
    <dgm:pt modelId="{81174A07-0DA7-4C1D-98E3-5EBF4C228ABF}" type="pres">
      <dgm:prSet presAssocID="{472F555D-4B31-41FA-8DE7-CE97D5F860F5}" presName="linear" presStyleCnt="0">
        <dgm:presLayoutVars>
          <dgm:animLvl val="lvl"/>
          <dgm:resizeHandles val="exact"/>
        </dgm:presLayoutVars>
      </dgm:prSet>
      <dgm:spPr/>
    </dgm:pt>
    <dgm:pt modelId="{A462D8A2-64B5-4EBE-B4BB-374FE92A64D4}" type="pres">
      <dgm:prSet presAssocID="{20409EEC-434D-4E3E-87BA-A6834A672F1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6923F80-5E65-472B-863A-3C6BAFF2D00A}" type="pres">
      <dgm:prSet presAssocID="{20409EEC-434D-4E3E-87BA-A6834A672F1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A791906-645E-4190-A488-FCDDDD59378D}" type="presOf" srcId="{472F555D-4B31-41FA-8DE7-CE97D5F860F5}" destId="{81174A07-0DA7-4C1D-98E3-5EBF4C228ABF}" srcOrd="0" destOrd="0" presId="urn:microsoft.com/office/officeart/2005/8/layout/vList2"/>
    <dgm:cxn modelId="{E4439B0F-429E-4102-897C-80CAF6DE982A}" type="presOf" srcId="{8D6A3275-7039-4295-B43D-224A759B9B72}" destId="{76923F80-5E65-472B-863A-3C6BAFF2D00A}" srcOrd="0" destOrd="0" presId="urn:microsoft.com/office/officeart/2005/8/layout/vList2"/>
    <dgm:cxn modelId="{D7ACC716-9589-440D-AC13-0010347E30D3}" type="presOf" srcId="{DA7B4B29-8D3B-443D-9D22-0F858E0CC884}" destId="{76923F80-5E65-472B-863A-3C6BAFF2D00A}" srcOrd="0" destOrd="5" presId="urn:microsoft.com/office/officeart/2005/8/layout/vList2"/>
    <dgm:cxn modelId="{25B49228-F516-4BF1-B3CB-3F26B236C0AE}" srcId="{20409EEC-434D-4E3E-87BA-A6834A672F1C}" destId="{9AA1CB5F-B0F4-4611-9DE0-90D9F17C362F}" srcOrd="1" destOrd="0" parTransId="{80341652-B9F8-4BBF-A15C-0516A58E58FB}" sibTransId="{DB4677E6-6A09-4A70-9AEA-9C5F5F803CE1}"/>
    <dgm:cxn modelId="{D47F1C2B-CC4E-4C35-B131-BD7879A1BEBB}" type="presOf" srcId="{20409EEC-434D-4E3E-87BA-A6834A672F1C}" destId="{A462D8A2-64B5-4EBE-B4BB-374FE92A64D4}" srcOrd="0" destOrd="0" presId="urn:microsoft.com/office/officeart/2005/8/layout/vList2"/>
    <dgm:cxn modelId="{14E7F23D-D831-4C62-B005-5667ABDB3EEC}" type="presOf" srcId="{9AA1CB5F-B0F4-4611-9DE0-90D9F17C362F}" destId="{76923F80-5E65-472B-863A-3C6BAFF2D00A}" srcOrd="0" destOrd="1" presId="urn:microsoft.com/office/officeart/2005/8/layout/vList2"/>
    <dgm:cxn modelId="{79582A41-B391-4943-999B-C1948624FFE4}" srcId="{20409EEC-434D-4E3E-87BA-A6834A672F1C}" destId="{804BC879-927E-4DC6-B0B5-39EB77A0A065}" srcOrd="4" destOrd="0" parTransId="{4AEA8A2C-E24B-4E89-89F9-A66D06EF544E}" sibTransId="{044A412E-C45C-43C8-9757-00F7B277EF3C}"/>
    <dgm:cxn modelId="{436C456A-46BC-49C4-B8C6-AAED3256172E}" srcId="{20409EEC-434D-4E3E-87BA-A6834A672F1C}" destId="{9F456B71-7588-438F-A538-79D45147B3D3}" srcOrd="2" destOrd="0" parTransId="{532C738D-8348-43A0-985D-19680ABA143F}" sibTransId="{07EEB253-3262-465B-82BC-D5806FC16F66}"/>
    <dgm:cxn modelId="{30C95E4E-A769-409B-9748-26D6084CA102}" srcId="{20409EEC-434D-4E3E-87BA-A6834A672F1C}" destId="{8D6A3275-7039-4295-B43D-224A759B9B72}" srcOrd="0" destOrd="0" parTransId="{9913CBC8-9F0F-4765-955B-0066F0FC7825}" sibTransId="{318FBBE2-95DF-4661-9866-42731BE7319F}"/>
    <dgm:cxn modelId="{38EDCB4F-F99D-4722-95E4-FC09714F161F}" srcId="{472F555D-4B31-41FA-8DE7-CE97D5F860F5}" destId="{20409EEC-434D-4E3E-87BA-A6834A672F1C}" srcOrd="0" destOrd="0" parTransId="{0A350CD5-578B-4B37-8ED9-B50F10B2C5F3}" sibTransId="{7C0B6EB3-1ACD-4DB3-9124-632D2F51162F}"/>
    <dgm:cxn modelId="{669AD17F-7E08-4966-995E-5029E2C4FD4B}" srcId="{20409EEC-434D-4E3E-87BA-A6834A672F1C}" destId="{DA7B4B29-8D3B-443D-9D22-0F858E0CC884}" srcOrd="5" destOrd="0" parTransId="{DE3B08A8-38F3-4EB3-9AB7-BCB9798996B4}" sibTransId="{347C931B-D165-43A3-B228-9FC71335C1AF}"/>
    <dgm:cxn modelId="{303153AF-49C3-40F2-836E-96B9108E9E5A}" type="presOf" srcId="{804BC879-927E-4DC6-B0B5-39EB77A0A065}" destId="{76923F80-5E65-472B-863A-3C6BAFF2D00A}" srcOrd="0" destOrd="4" presId="urn:microsoft.com/office/officeart/2005/8/layout/vList2"/>
    <dgm:cxn modelId="{63B713C8-5292-4078-8974-C359328ACE3C}" type="presOf" srcId="{F4C9E3B0-0113-40C2-938E-69DA1EB7E216}" destId="{76923F80-5E65-472B-863A-3C6BAFF2D00A}" srcOrd="0" destOrd="3" presId="urn:microsoft.com/office/officeart/2005/8/layout/vList2"/>
    <dgm:cxn modelId="{821FFDCD-5BC9-460E-A6DA-9E0D03BC2213}" type="presOf" srcId="{9F456B71-7588-438F-A538-79D45147B3D3}" destId="{76923F80-5E65-472B-863A-3C6BAFF2D00A}" srcOrd="0" destOrd="2" presId="urn:microsoft.com/office/officeart/2005/8/layout/vList2"/>
    <dgm:cxn modelId="{B9215BF5-6D37-4758-93B7-A413D507CDD9}" srcId="{20409EEC-434D-4E3E-87BA-A6834A672F1C}" destId="{F4C9E3B0-0113-40C2-938E-69DA1EB7E216}" srcOrd="3" destOrd="0" parTransId="{A7BBF617-0392-48D2-9AD9-A0D154A16268}" sibTransId="{5B9914EA-3465-4741-821B-9B086EECCB9E}"/>
    <dgm:cxn modelId="{21272958-CD9D-4385-A91B-3676081C8989}" type="presParOf" srcId="{81174A07-0DA7-4C1D-98E3-5EBF4C228ABF}" destId="{A462D8A2-64B5-4EBE-B4BB-374FE92A64D4}" srcOrd="0" destOrd="0" presId="urn:microsoft.com/office/officeart/2005/8/layout/vList2"/>
    <dgm:cxn modelId="{D31F46B1-662D-4F2F-9717-4FBEA550040F}" type="presParOf" srcId="{81174A07-0DA7-4C1D-98E3-5EBF4C228ABF}" destId="{76923F80-5E65-472B-863A-3C6BAFF2D0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F555D-4B31-41FA-8DE7-CE97D5F860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09EEC-434D-4E3E-87BA-A6834A672F1C}">
      <dgm:prSet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i="1" kern="1200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Kontakty:</a:t>
          </a:r>
          <a:endParaRPr lang="en-US" sz="2700" i="1" kern="1200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gm:t>
    </dgm:pt>
    <dgm:pt modelId="{0A350CD5-578B-4B37-8ED9-B50F10B2C5F3}" type="parTrans" cxnId="{38EDCB4F-F99D-4722-95E4-FC09714F161F}">
      <dgm:prSet/>
      <dgm:spPr/>
      <dgm:t>
        <a:bodyPr/>
        <a:lstStyle/>
        <a:p>
          <a:endParaRPr lang="en-US"/>
        </a:p>
      </dgm:t>
    </dgm:pt>
    <dgm:pt modelId="{7C0B6EB3-1ACD-4DB3-9124-632D2F51162F}" type="sibTrans" cxnId="{38EDCB4F-F99D-4722-95E4-FC09714F161F}">
      <dgm:prSet/>
      <dgm:spPr/>
      <dgm:t>
        <a:bodyPr/>
        <a:lstStyle/>
        <a:p>
          <a:endParaRPr lang="en-US"/>
        </a:p>
      </dgm:t>
    </dgm:pt>
    <dgm:pt modelId="{8D6A3275-7039-4295-B43D-224A759B9B72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Roman Kaštovský</a:t>
          </a: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9913CBC8-9F0F-4765-955B-0066F0FC7825}" type="parTrans" cxnId="{30C95E4E-A769-409B-9748-26D6084CA102}">
      <dgm:prSet/>
      <dgm:spPr/>
      <dgm:t>
        <a:bodyPr/>
        <a:lstStyle/>
        <a:p>
          <a:endParaRPr lang="en-US"/>
        </a:p>
      </dgm:t>
    </dgm:pt>
    <dgm:pt modelId="{318FBBE2-95DF-4661-9866-42731BE7319F}" type="sibTrans" cxnId="{30C95E4E-A769-409B-9748-26D6084CA102}">
      <dgm:prSet/>
      <dgm:spPr/>
      <dgm:t>
        <a:bodyPr/>
        <a:lstStyle/>
        <a:p>
          <a:endParaRPr lang="en-US"/>
        </a:p>
      </dgm:t>
    </dgm:pt>
    <dgm:pt modelId="{AD3563CC-122D-44F1-ABBC-92EC306D5BB8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Odbor životního prostředí </a:t>
          </a:r>
        </a:p>
      </dgm:t>
    </dgm:pt>
    <dgm:pt modelId="{431772C6-702E-43F3-9DD7-83D405A74373}" type="parTrans" cxnId="{088D3F3E-D56C-4B82-8B5E-7E53583C3ADE}">
      <dgm:prSet/>
      <dgm:spPr/>
      <dgm:t>
        <a:bodyPr/>
        <a:lstStyle/>
        <a:p>
          <a:endParaRPr lang="cs-CZ"/>
        </a:p>
      </dgm:t>
    </dgm:pt>
    <dgm:pt modelId="{C5B7AFF6-DA5F-4FB2-8960-7E12F8BE5009}" type="sibTrans" cxnId="{088D3F3E-D56C-4B82-8B5E-7E53583C3ADE}">
      <dgm:prSet/>
      <dgm:spPr/>
      <dgm:t>
        <a:bodyPr/>
        <a:lstStyle/>
        <a:p>
          <a:endParaRPr lang="cs-CZ"/>
        </a:p>
      </dgm:t>
    </dgm:pt>
    <dgm:pt modelId="{D2872090-732F-4FF3-AC52-2F1B46E42B91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Referát odpad. hospodářství, čistoty veřejných prostranství a ekoosvěty</a:t>
          </a:r>
        </a:p>
      </dgm:t>
    </dgm:pt>
    <dgm:pt modelId="{BFF0F18B-F371-4BC3-AAA1-D1FE48C57C96}" type="parTrans" cxnId="{57D8B6BC-91E9-4568-9005-923688CB7E0A}">
      <dgm:prSet/>
      <dgm:spPr/>
      <dgm:t>
        <a:bodyPr/>
        <a:lstStyle/>
        <a:p>
          <a:endParaRPr lang="cs-CZ"/>
        </a:p>
      </dgm:t>
    </dgm:pt>
    <dgm:pt modelId="{25A331DC-98F3-487F-A81D-1A8FF0790AD9}" type="sibTrans" cxnId="{57D8B6BC-91E9-4568-9005-923688CB7E0A}">
      <dgm:prSet/>
      <dgm:spPr/>
      <dgm:t>
        <a:bodyPr/>
        <a:lstStyle/>
        <a:p>
          <a:endParaRPr lang="cs-CZ"/>
        </a:p>
      </dgm:t>
    </dgm:pt>
    <dgm:pt modelId="{C5AEA573-700A-49EA-B8B3-F92B80EB3DA7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Mobil: +420 736 499 364</a:t>
          </a:r>
        </a:p>
      </dgm:t>
    </dgm:pt>
    <dgm:pt modelId="{1DF29FAE-738D-438D-868F-7C9EABD118A0}" type="parTrans" cxnId="{914CEC8A-6DCE-44DD-BADC-9BDC55E6B09E}">
      <dgm:prSet/>
      <dgm:spPr/>
      <dgm:t>
        <a:bodyPr/>
        <a:lstStyle/>
        <a:p>
          <a:endParaRPr lang="cs-CZ"/>
        </a:p>
      </dgm:t>
    </dgm:pt>
    <dgm:pt modelId="{306DB79C-5DBA-43B8-B501-893B641F64BF}" type="sibTrans" cxnId="{914CEC8A-6DCE-44DD-BADC-9BDC55E6B09E}">
      <dgm:prSet/>
      <dgm:spPr/>
      <dgm:t>
        <a:bodyPr/>
        <a:lstStyle/>
        <a:p>
          <a:endParaRPr lang="cs-CZ"/>
        </a:p>
      </dgm:t>
    </dgm:pt>
    <dgm:pt modelId="{DC8A1A13-6746-44E7-9F57-034A20C6C59A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e-mail: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roman.kastovsky@praha10.cz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B16E271B-35A1-400A-BE3C-F1FAA08627EF}" type="parTrans" cxnId="{94634167-555F-4DE9-B96F-688379AD07CC}">
      <dgm:prSet/>
      <dgm:spPr/>
      <dgm:t>
        <a:bodyPr/>
        <a:lstStyle/>
        <a:p>
          <a:endParaRPr lang="cs-CZ"/>
        </a:p>
      </dgm:t>
    </dgm:pt>
    <dgm:pt modelId="{A2CD17A4-8CD7-445E-A618-FFA2C6208A33}" type="sibTrans" cxnId="{94634167-555F-4DE9-B96F-688379AD07CC}">
      <dgm:prSet/>
      <dgm:spPr/>
      <dgm:t>
        <a:bodyPr/>
        <a:lstStyle/>
        <a:p>
          <a:endParaRPr lang="cs-CZ"/>
        </a:p>
      </dgm:t>
    </dgm:pt>
    <dgm:pt modelId="{0566F3F4-1F37-4940-A831-2D15C22167B7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bezodpadu@praha10.cz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zavady@praha10.cz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6F6B2F8D-2169-4855-A4DD-4D53B1058274}" type="parTrans" cxnId="{4C906234-96D5-4447-B49F-F89F678FB9A1}">
      <dgm:prSet/>
      <dgm:spPr/>
      <dgm:t>
        <a:bodyPr/>
        <a:lstStyle/>
        <a:p>
          <a:endParaRPr lang="cs-CZ"/>
        </a:p>
      </dgm:t>
    </dgm:pt>
    <dgm:pt modelId="{9C8BE51E-3450-4B80-8144-50BDAD871A83}" type="sibTrans" cxnId="{4C906234-96D5-4447-B49F-F89F678FB9A1}">
      <dgm:prSet/>
      <dgm:spPr/>
      <dgm:t>
        <a:bodyPr/>
        <a:lstStyle/>
        <a:p>
          <a:endParaRPr lang="cs-CZ"/>
        </a:p>
      </dgm:t>
    </dgm:pt>
    <dgm:pt modelId="{BBAA8091-FD15-4F1D-93D4-E5C417ED2AE0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www.praha10.cz/bezodpadu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BD9FB3E5-B973-4F00-B630-BCA9DDFF15A5}" type="parTrans" cxnId="{2EDFADF3-6DC1-48E7-BEE4-8B6FAEC6D32B}">
      <dgm:prSet/>
      <dgm:spPr/>
      <dgm:t>
        <a:bodyPr/>
        <a:lstStyle/>
        <a:p>
          <a:endParaRPr lang="cs-CZ"/>
        </a:p>
      </dgm:t>
    </dgm:pt>
    <dgm:pt modelId="{03346D9F-7A8E-4B99-BD7C-B73CEE2E6D73}" type="sibTrans" cxnId="{2EDFADF3-6DC1-48E7-BEE4-8B6FAEC6D32B}">
      <dgm:prSet/>
      <dgm:spPr/>
      <dgm:t>
        <a:bodyPr/>
        <a:lstStyle/>
        <a:p>
          <a:endParaRPr lang="cs-CZ"/>
        </a:p>
      </dgm:t>
    </dgm:pt>
    <dgm:pt modelId="{C5039354-4821-488B-8914-8C6192824756}">
      <dgm:prSet/>
      <dgm:spPr/>
      <dgm:t>
        <a:bodyPr/>
        <a:lstStyle/>
        <a:p>
          <a:pPr>
            <a:buNone/>
          </a:pPr>
          <a:endParaRPr lang="en-US" sz="2100" kern="1200" dirty="0"/>
        </a:p>
      </dgm:t>
    </dgm:pt>
    <dgm:pt modelId="{66217002-E3AF-43A5-B8F6-F90AF9D84E21}" type="parTrans" cxnId="{5BD73F44-3C9A-4686-B9BA-51CFB4F3E9E5}">
      <dgm:prSet/>
      <dgm:spPr/>
      <dgm:t>
        <a:bodyPr/>
        <a:lstStyle/>
        <a:p>
          <a:endParaRPr lang="cs-CZ"/>
        </a:p>
      </dgm:t>
    </dgm:pt>
    <dgm:pt modelId="{96D5EEAC-0FEA-4F3B-8FDC-15B472FCE1C9}" type="sibTrans" cxnId="{5BD73F44-3C9A-4686-B9BA-51CFB4F3E9E5}">
      <dgm:prSet/>
      <dgm:spPr/>
      <dgm:t>
        <a:bodyPr/>
        <a:lstStyle/>
        <a:p>
          <a:endParaRPr lang="cs-CZ"/>
        </a:p>
      </dgm:t>
    </dgm:pt>
    <dgm:pt modelId="{BB84A854-FFC1-4DCA-AA72-F230634815CF}">
      <dgm:prSet custT="1"/>
      <dgm:spPr/>
      <dgm:t>
        <a:bodyPr/>
        <a:lstStyle/>
        <a:p>
          <a:pPr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5C75A25B-3782-4666-8CA0-AFAD92A561F1}" type="parTrans" cxnId="{226E7F1C-21C1-43F6-A5CF-4D3B88984C84}">
      <dgm:prSet/>
      <dgm:spPr/>
      <dgm:t>
        <a:bodyPr/>
        <a:lstStyle/>
        <a:p>
          <a:endParaRPr lang="cs-CZ"/>
        </a:p>
      </dgm:t>
    </dgm:pt>
    <dgm:pt modelId="{A9B5FC13-4759-488D-90FB-2485D51C1716}" type="sibTrans" cxnId="{226E7F1C-21C1-43F6-A5CF-4D3B88984C84}">
      <dgm:prSet/>
      <dgm:spPr/>
      <dgm:t>
        <a:bodyPr/>
        <a:lstStyle/>
        <a:p>
          <a:endParaRPr lang="cs-CZ"/>
        </a:p>
      </dgm:t>
    </dgm:pt>
    <dgm:pt modelId="{0AE54A60-C09F-40DE-A1AE-D4D1C3A52591}">
      <dgm:prSet custT="1"/>
      <dgm:spPr/>
      <dgm:t>
        <a:bodyPr/>
        <a:lstStyle/>
        <a:p>
          <a:pPr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7A991C41-1AD1-4DAD-92F4-2B65000DC313}" type="parTrans" cxnId="{45FA4BD9-6A6D-43EA-95B5-183E52647CD8}">
      <dgm:prSet/>
      <dgm:spPr/>
      <dgm:t>
        <a:bodyPr/>
        <a:lstStyle/>
        <a:p>
          <a:endParaRPr lang="cs-CZ"/>
        </a:p>
      </dgm:t>
    </dgm:pt>
    <dgm:pt modelId="{886235D1-78AF-4A26-B2D8-866EB6AB607F}" type="sibTrans" cxnId="{45FA4BD9-6A6D-43EA-95B5-183E52647CD8}">
      <dgm:prSet/>
      <dgm:spPr/>
      <dgm:t>
        <a:bodyPr/>
        <a:lstStyle/>
        <a:p>
          <a:endParaRPr lang="cs-CZ"/>
        </a:p>
      </dgm:t>
    </dgm:pt>
    <dgm:pt modelId="{ABEDA5DF-3C4C-4DDC-A1DF-718F2DE3C9E0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Oddělení městské zeleně a čistoty</a:t>
          </a:r>
        </a:p>
      </dgm:t>
    </dgm:pt>
    <dgm:pt modelId="{05460D22-78E9-442E-B6A0-6AD6275C530D}" type="parTrans" cxnId="{B1A2C073-1222-40E1-AE0D-A627C9DA8350}">
      <dgm:prSet/>
      <dgm:spPr/>
      <dgm:t>
        <a:bodyPr/>
        <a:lstStyle/>
        <a:p>
          <a:endParaRPr lang="cs-CZ"/>
        </a:p>
      </dgm:t>
    </dgm:pt>
    <dgm:pt modelId="{C3A716A5-3AB3-4CC6-8E0A-35ECB938FFB6}" type="sibTrans" cxnId="{B1A2C073-1222-40E1-AE0D-A627C9DA8350}">
      <dgm:prSet/>
      <dgm:spPr/>
      <dgm:t>
        <a:bodyPr/>
        <a:lstStyle/>
        <a:p>
          <a:endParaRPr lang="cs-CZ"/>
        </a:p>
      </dgm:t>
    </dgm:pt>
    <dgm:pt modelId="{4703D3A1-CB7C-4852-89F8-B7C643D5FA23}">
      <dgm:prSet custT="1"/>
      <dgm:spPr/>
      <dgm:t>
        <a:bodyPr/>
        <a:lstStyle/>
        <a:p>
          <a:pPr>
            <a:buNone/>
          </a:pP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2DE16993-F16F-4D21-9BC8-4F9CB3023BD2}" type="parTrans" cxnId="{701428A4-51A7-4D13-A367-E6634C5BD87E}">
      <dgm:prSet/>
      <dgm:spPr/>
      <dgm:t>
        <a:bodyPr/>
        <a:lstStyle/>
        <a:p>
          <a:endParaRPr lang="cs-CZ"/>
        </a:p>
      </dgm:t>
    </dgm:pt>
    <dgm:pt modelId="{8E12F233-5F5D-45E0-83AE-9BE5D248A925}" type="sibTrans" cxnId="{701428A4-51A7-4D13-A367-E6634C5BD87E}">
      <dgm:prSet/>
      <dgm:spPr/>
      <dgm:t>
        <a:bodyPr/>
        <a:lstStyle/>
        <a:p>
          <a:endParaRPr lang="cs-CZ"/>
        </a:p>
      </dgm:t>
    </dgm:pt>
    <dgm:pt modelId="{81174A07-0DA7-4C1D-98E3-5EBF4C228ABF}" type="pres">
      <dgm:prSet presAssocID="{472F555D-4B31-41FA-8DE7-CE97D5F860F5}" presName="linear" presStyleCnt="0">
        <dgm:presLayoutVars>
          <dgm:animLvl val="lvl"/>
          <dgm:resizeHandles val="exact"/>
        </dgm:presLayoutVars>
      </dgm:prSet>
      <dgm:spPr/>
    </dgm:pt>
    <dgm:pt modelId="{A462D8A2-64B5-4EBE-B4BB-374FE92A64D4}" type="pres">
      <dgm:prSet presAssocID="{20409EEC-434D-4E3E-87BA-A6834A672F1C}" presName="parentText" presStyleLbl="node1" presStyleIdx="0" presStyleCnt="1" custScaleY="50608" custLinFactNeighborX="-210" custLinFactNeighborY="-3311">
        <dgm:presLayoutVars>
          <dgm:chMax val="0"/>
          <dgm:bulletEnabled val="1"/>
        </dgm:presLayoutVars>
      </dgm:prSet>
      <dgm:spPr/>
    </dgm:pt>
    <dgm:pt modelId="{76923F80-5E65-472B-863A-3C6BAFF2D00A}" type="pres">
      <dgm:prSet presAssocID="{20409EEC-434D-4E3E-87BA-A6834A672F1C}" presName="childText" presStyleLbl="revTx" presStyleIdx="0" presStyleCnt="1" custLinFactNeighborX="-1282" custLinFactNeighborY="-2277">
        <dgm:presLayoutVars>
          <dgm:bulletEnabled val="1"/>
        </dgm:presLayoutVars>
      </dgm:prSet>
      <dgm:spPr/>
    </dgm:pt>
  </dgm:ptLst>
  <dgm:cxnLst>
    <dgm:cxn modelId="{8A791906-645E-4190-A488-FCDDDD59378D}" type="presOf" srcId="{472F555D-4B31-41FA-8DE7-CE97D5F860F5}" destId="{81174A07-0DA7-4C1D-98E3-5EBF4C228ABF}" srcOrd="0" destOrd="0" presId="urn:microsoft.com/office/officeart/2005/8/layout/vList2"/>
    <dgm:cxn modelId="{DBEF7B08-CB44-42FF-BD87-660ADC007586}" type="presOf" srcId="{BBAA8091-FD15-4F1D-93D4-E5C417ED2AE0}" destId="{76923F80-5E65-472B-863A-3C6BAFF2D00A}" srcOrd="0" destOrd="11" presId="urn:microsoft.com/office/officeart/2005/8/layout/vList2"/>
    <dgm:cxn modelId="{E4439B0F-429E-4102-897C-80CAF6DE982A}" type="presOf" srcId="{8D6A3275-7039-4295-B43D-224A759B9B72}" destId="{76923F80-5E65-472B-863A-3C6BAFF2D00A}" srcOrd="0" destOrd="2" presId="urn:microsoft.com/office/officeart/2005/8/layout/vList2"/>
    <dgm:cxn modelId="{FCA58117-F9B6-426F-BF5E-635B31B297C4}" type="presOf" srcId="{0566F3F4-1F37-4940-A831-2D15C22167B7}" destId="{76923F80-5E65-472B-863A-3C6BAFF2D00A}" srcOrd="0" destOrd="9" presId="urn:microsoft.com/office/officeart/2005/8/layout/vList2"/>
    <dgm:cxn modelId="{226E7F1C-21C1-43F6-A5CF-4D3B88984C84}" srcId="{20409EEC-434D-4E3E-87BA-A6834A672F1C}" destId="{BB84A854-FFC1-4DCA-AA72-F230634815CF}" srcOrd="10" destOrd="0" parTransId="{5C75A25B-3782-4666-8CA0-AFAD92A561F1}" sibTransId="{A9B5FC13-4759-488D-90FB-2485D51C1716}"/>
    <dgm:cxn modelId="{D47F1C2B-CC4E-4C35-B131-BD7879A1BEBB}" type="presOf" srcId="{20409EEC-434D-4E3E-87BA-A6834A672F1C}" destId="{A462D8A2-64B5-4EBE-B4BB-374FE92A64D4}" srcOrd="0" destOrd="0" presId="urn:microsoft.com/office/officeart/2005/8/layout/vList2"/>
    <dgm:cxn modelId="{4C906234-96D5-4447-B49F-F89F678FB9A1}" srcId="{20409EEC-434D-4E3E-87BA-A6834A672F1C}" destId="{0566F3F4-1F37-4940-A831-2D15C22167B7}" srcOrd="9" destOrd="0" parTransId="{6F6B2F8D-2169-4855-A4DD-4D53B1058274}" sibTransId="{9C8BE51E-3450-4B80-8144-50BDAD871A83}"/>
    <dgm:cxn modelId="{FFD03037-AB95-4CB8-880E-6205550BB1FE}" type="presOf" srcId="{0AE54A60-C09F-40DE-A1AE-D4D1C3A52591}" destId="{76923F80-5E65-472B-863A-3C6BAFF2D00A}" srcOrd="0" destOrd="8" presId="urn:microsoft.com/office/officeart/2005/8/layout/vList2"/>
    <dgm:cxn modelId="{088D3F3E-D56C-4B82-8B5E-7E53583C3ADE}" srcId="{20409EEC-434D-4E3E-87BA-A6834A672F1C}" destId="{AD3563CC-122D-44F1-ABBC-92EC306D5BB8}" srcOrd="3" destOrd="0" parTransId="{431772C6-702E-43F3-9DD7-83D405A74373}" sibTransId="{C5B7AFF6-DA5F-4FB2-8960-7E12F8BE5009}"/>
    <dgm:cxn modelId="{F218A541-EB81-4959-A374-87C9D82B7E84}" type="presOf" srcId="{DC8A1A13-6746-44E7-9F57-034A20C6C59A}" destId="{76923F80-5E65-472B-863A-3C6BAFF2D00A}" srcOrd="0" destOrd="7" presId="urn:microsoft.com/office/officeart/2005/8/layout/vList2"/>
    <dgm:cxn modelId="{5BD73F44-3C9A-4686-B9BA-51CFB4F3E9E5}" srcId="{20409EEC-434D-4E3E-87BA-A6834A672F1C}" destId="{C5039354-4821-488B-8914-8C6192824756}" srcOrd="0" destOrd="0" parTransId="{66217002-E3AF-43A5-B8F6-F90AF9D84E21}" sibTransId="{96D5EEAC-0FEA-4F3B-8FDC-15B472FCE1C9}"/>
    <dgm:cxn modelId="{94634167-555F-4DE9-B96F-688379AD07CC}" srcId="{20409EEC-434D-4E3E-87BA-A6834A672F1C}" destId="{DC8A1A13-6746-44E7-9F57-034A20C6C59A}" srcOrd="7" destOrd="0" parTransId="{B16E271B-35A1-400A-BE3C-F1FAA08627EF}" sibTransId="{A2CD17A4-8CD7-445E-A618-FFA2C6208A33}"/>
    <dgm:cxn modelId="{6D3FA64B-2CA1-4228-B169-C866911907A6}" type="presOf" srcId="{BB84A854-FFC1-4DCA-AA72-F230634815CF}" destId="{76923F80-5E65-472B-863A-3C6BAFF2D00A}" srcOrd="0" destOrd="10" presId="urn:microsoft.com/office/officeart/2005/8/layout/vList2"/>
    <dgm:cxn modelId="{30C95E4E-A769-409B-9748-26D6084CA102}" srcId="{20409EEC-434D-4E3E-87BA-A6834A672F1C}" destId="{8D6A3275-7039-4295-B43D-224A759B9B72}" srcOrd="2" destOrd="0" parTransId="{9913CBC8-9F0F-4765-955B-0066F0FC7825}" sibTransId="{318FBBE2-95DF-4661-9866-42731BE7319F}"/>
    <dgm:cxn modelId="{38EDCB4F-F99D-4722-95E4-FC09714F161F}" srcId="{472F555D-4B31-41FA-8DE7-CE97D5F860F5}" destId="{20409EEC-434D-4E3E-87BA-A6834A672F1C}" srcOrd="0" destOrd="0" parTransId="{0A350CD5-578B-4B37-8ED9-B50F10B2C5F3}" sibTransId="{7C0B6EB3-1ACD-4DB3-9124-632D2F51162F}"/>
    <dgm:cxn modelId="{B1A2C073-1222-40E1-AE0D-A627C9DA8350}" srcId="{20409EEC-434D-4E3E-87BA-A6834A672F1C}" destId="{ABEDA5DF-3C4C-4DDC-A1DF-718F2DE3C9E0}" srcOrd="4" destOrd="0" parTransId="{05460D22-78E9-442E-B6A0-6AD6275C530D}" sibTransId="{C3A716A5-3AB3-4CC6-8E0A-35ECB938FFB6}"/>
    <dgm:cxn modelId="{C22F5756-3BB9-4AC6-A8E6-AD92885828BB}" type="presOf" srcId="{D2872090-732F-4FF3-AC52-2F1B46E42B91}" destId="{76923F80-5E65-472B-863A-3C6BAFF2D00A}" srcOrd="0" destOrd="5" presId="urn:microsoft.com/office/officeart/2005/8/layout/vList2"/>
    <dgm:cxn modelId="{914CEC8A-6DCE-44DD-BADC-9BDC55E6B09E}" srcId="{20409EEC-434D-4E3E-87BA-A6834A672F1C}" destId="{C5AEA573-700A-49EA-B8B3-F92B80EB3DA7}" srcOrd="6" destOrd="0" parTransId="{1DF29FAE-738D-438D-868F-7C9EABD118A0}" sibTransId="{306DB79C-5DBA-43B8-B501-893B641F64BF}"/>
    <dgm:cxn modelId="{B7C67490-8E1F-4D92-9FF8-3526B32F9BC6}" type="presOf" srcId="{ABEDA5DF-3C4C-4DDC-A1DF-718F2DE3C9E0}" destId="{76923F80-5E65-472B-863A-3C6BAFF2D00A}" srcOrd="0" destOrd="4" presId="urn:microsoft.com/office/officeart/2005/8/layout/vList2"/>
    <dgm:cxn modelId="{701428A4-51A7-4D13-A367-E6634C5BD87E}" srcId="{20409EEC-434D-4E3E-87BA-A6834A672F1C}" destId="{4703D3A1-CB7C-4852-89F8-B7C643D5FA23}" srcOrd="1" destOrd="0" parTransId="{2DE16993-F16F-4D21-9BC8-4F9CB3023BD2}" sibTransId="{8E12F233-5F5D-45E0-83AE-9BE5D248A925}"/>
    <dgm:cxn modelId="{57D8B6BC-91E9-4568-9005-923688CB7E0A}" srcId="{20409EEC-434D-4E3E-87BA-A6834A672F1C}" destId="{D2872090-732F-4FF3-AC52-2F1B46E42B91}" srcOrd="5" destOrd="0" parTransId="{BFF0F18B-F371-4BC3-AAA1-D1FE48C57C96}" sibTransId="{25A331DC-98F3-487F-A81D-1A8FF0790AD9}"/>
    <dgm:cxn modelId="{077885D2-AA66-433A-B53A-3390B23D1B44}" type="presOf" srcId="{C5039354-4821-488B-8914-8C6192824756}" destId="{76923F80-5E65-472B-863A-3C6BAFF2D00A}" srcOrd="0" destOrd="0" presId="urn:microsoft.com/office/officeart/2005/8/layout/vList2"/>
    <dgm:cxn modelId="{85A9ECD2-BDAB-42DD-9EDF-502AC43FFDF2}" type="presOf" srcId="{4703D3A1-CB7C-4852-89F8-B7C643D5FA23}" destId="{76923F80-5E65-472B-863A-3C6BAFF2D00A}" srcOrd="0" destOrd="1" presId="urn:microsoft.com/office/officeart/2005/8/layout/vList2"/>
    <dgm:cxn modelId="{45FA4BD9-6A6D-43EA-95B5-183E52647CD8}" srcId="{20409EEC-434D-4E3E-87BA-A6834A672F1C}" destId="{0AE54A60-C09F-40DE-A1AE-D4D1C3A52591}" srcOrd="8" destOrd="0" parTransId="{7A991C41-1AD1-4DAD-92F4-2B65000DC313}" sibTransId="{886235D1-78AF-4A26-B2D8-866EB6AB607F}"/>
    <dgm:cxn modelId="{CDB716DA-CC90-4813-B83C-D7594832E2F8}" type="presOf" srcId="{C5AEA573-700A-49EA-B8B3-F92B80EB3DA7}" destId="{76923F80-5E65-472B-863A-3C6BAFF2D00A}" srcOrd="0" destOrd="6" presId="urn:microsoft.com/office/officeart/2005/8/layout/vList2"/>
    <dgm:cxn modelId="{2EDFADF3-6DC1-48E7-BEE4-8B6FAEC6D32B}" srcId="{20409EEC-434D-4E3E-87BA-A6834A672F1C}" destId="{BBAA8091-FD15-4F1D-93D4-E5C417ED2AE0}" srcOrd="11" destOrd="0" parTransId="{BD9FB3E5-B973-4F00-B630-BCA9DDFF15A5}" sibTransId="{03346D9F-7A8E-4B99-BD7C-B73CEE2E6D73}"/>
    <dgm:cxn modelId="{68E587F4-DEE8-44A5-B3B4-2B8FE32A9451}" type="presOf" srcId="{AD3563CC-122D-44F1-ABBC-92EC306D5BB8}" destId="{76923F80-5E65-472B-863A-3C6BAFF2D00A}" srcOrd="0" destOrd="3" presId="urn:microsoft.com/office/officeart/2005/8/layout/vList2"/>
    <dgm:cxn modelId="{21272958-CD9D-4385-A91B-3676081C8989}" type="presParOf" srcId="{81174A07-0DA7-4C1D-98E3-5EBF4C228ABF}" destId="{A462D8A2-64B5-4EBE-B4BB-374FE92A64D4}" srcOrd="0" destOrd="0" presId="urn:microsoft.com/office/officeart/2005/8/layout/vList2"/>
    <dgm:cxn modelId="{D31F46B1-662D-4F2F-9717-4FBEA550040F}" type="presParOf" srcId="{81174A07-0DA7-4C1D-98E3-5EBF4C228ABF}" destId="{76923F80-5E65-472B-863A-3C6BAFF2D0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2D8A2-64B5-4EBE-B4BB-374FE92A64D4}">
      <dsp:nvSpPr>
        <dsp:cNvPr id="0" name=""/>
        <dsp:cNvSpPr/>
      </dsp:nvSpPr>
      <dsp:spPr>
        <a:xfrm>
          <a:off x="0" y="252283"/>
          <a:ext cx="8054795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i="1" kern="1200" dirty="0"/>
            <a:t>Plánovaný program:</a:t>
          </a:r>
          <a:endParaRPr lang="en-US" sz="2700" kern="1200" dirty="0"/>
        </a:p>
      </dsp:txBody>
      <dsp:txXfrm>
        <a:off x="31613" y="283896"/>
        <a:ext cx="7991569" cy="584369"/>
      </dsp:txXfrm>
    </dsp:sp>
    <dsp:sp modelId="{76923F80-5E65-472B-863A-3C6BAFF2D00A}">
      <dsp:nvSpPr>
        <dsp:cNvPr id="0" name=""/>
        <dsp:cNvSpPr/>
      </dsp:nvSpPr>
      <dsp:spPr>
        <a:xfrm>
          <a:off x="0" y="899878"/>
          <a:ext cx="8054795" cy="3912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74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i="1" kern="1200"/>
            <a:t>Úvodní slovo, představení účastníků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i="1" kern="1200" dirty="0"/>
            <a:t>Aktuality a pozvánky z MČ Praha 10 (projekty adaptačních opatření, </a:t>
          </a:r>
          <a:r>
            <a:rPr lang="cs-CZ" sz="2100" i="1" kern="1200" dirty="0" err="1"/>
            <a:t>ekoosvětové</a:t>
          </a:r>
          <a:r>
            <a:rPr lang="cs-CZ" sz="2100" i="1" kern="1200" dirty="0"/>
            <a:t> činnosti, granty – dotace, aktualizace strategického plánu)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i="1" kern="1200" dirty="0"/>
            <a:t>Host: Mgr. Ing. Petr Holý, koordinátor oblasti environmentálního vzdělávání, výchovy a osvěty Magistrátu hl. m. Prahy: EVVO aktivity a plány Hlavního města Prahy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i="1" kern="1200" dirty="0"/>
            <a:t>Host: Ing. Aleš Rudl, projekt Pražské stromy: dlouhodobá iniciativa mapování a označování pražských významných a památných stromů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i="1" kern="1200"/>
            <a:t>Plánované aktivity, možnost představení svých plánů a akcí v roce 2025, inspirace, náměty, požadavky ke spolupráci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i="1" kern="1200"/>
            <a:t>Neformální diskuze</a:t>
          </a:r>
          <a:endParaRPr lang="en-US" sz="2100" kern="1200"/>
        </a:p>
      </dsp:txBody>
      <dsp:txXfrm>
        <a:off x="0" y="899878"/>
        <a:ext cx="8054795" cy="3912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2D8A2-64B5-4EBE-B4BB-374FE92A64D4}">
      <dsp:nvSpPr>
        <dsp:cNvPr id="0" name=""/>
        <dsp:cNvSpPr/>
      </dsp:nvSpPr>
      <dsp:spPr>
        <a:xfrm>
          <a:off x="0" y="311868"/>
          <a:ext cx="8192447" cy="606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i="1" kern="1200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Kontakty:</a:t>
          </a:r>
          <a:endParaRPr lang="en-US" sz="2700" i="1" kern="1200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29598" y="341466"/>
        <a:ext cx="8133251" cy="547128"/>
      </dsp:txXfrm>
    </dsp:sp>
    <dsp:sp modelId="{76923F80-5E65-472B-863A-3C6BAFF2D00A}">
      <dsp:nvSpPr>
        <dsp:cNvPr id="0" name=""/>
        <dsp:cNvSpPr/>
      </dsp:nvSpPr>
      <dsp:spPr>
        <a:xfrm>
          <a:off x="0" y="1015924"/>
          <a:ext cx="8192447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110" tIns="22860" rIns="128016" bIns="2286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Roman Kaštovský</a:t>
          </a: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Odbor životního prostředí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Oddělení městské zeleně a čistoty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Referát odpad. hospodářství, čistoty veřejných prostranství a ekoosvěty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Mobil: +420 736 499 364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e-mail: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roman.kastovsky@praha10.cz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bezodpadu@praha10.cz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zavady@praha10.cz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www.praha10.cz/bezodpadu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sp:txBody>
      <dsp:txXfrm>
        <a:off x="0" y="1015924"/>
        <a:ext cx="8192447" cy="377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5BCD-5703-4973-9EF8-6633A145A41F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C225A-FA41-4A0F-A79D-7D70B4F3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35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71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1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39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3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74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4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97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53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83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6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225A29-2164-4D3D-8567-34290A46EFA5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2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Straight Connector 298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41C2F8C-DE4A-9089-F11C-B15467790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cs-CZ" sz="6100"/>
              <a:t>4. Ekosetkání na Desítce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8E6597-C58A-3288-FCF4-E05FD7D49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endParaRPr lang="cs-CZ" sz="1000"/>
          </a:p>
          <a:p>
            <a:r>
              <a:rPr lang="cs-CZ" sz="1000"/>
              <a:t>Myslím globálně, jednám lokálně.</a:t>
            </a:r>
          </a:p>
        </p:txBody>
      </p:sp>
      <p:pic>
        <p:nvPicPr>
          <p:cNvPr id="275" name="Obrázek 274" descr="Obsah obrázku text, plakát, snímek obrazovky, mapa&#10;&#10;Obsah vygenerovaný umělou inteligencí může být nesprávný.">
            <a:extLst>
              <a:ext uri="{FF2B5EF4-FFF2-40B4-BE49-F238E27FC236}">
                <a16:creationId xmlns:a16="http://schemas.microsoft.com/office/drawing/2014/main" id="{000A2C5D-EA7D-D5F7-27A1-8D481BC9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3" b="3775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ovéPole 2">
            <a:extLst>
              <a:ext uri="{FF2B5EF4-FFF2-40B4-BE49-F238E27FC236}">
                <a16:creationId xmlns:a16="http://schemas.microsoft.com/office/drawing/2014/main" id="{13D1706A-AB01-8C75-DFD4-9F532D0D8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99779"/>
              </p:ext>
            </p:extLst>
          </p:nvPr>
        </p:nvGraphicFramePr>
        <p:xfrm>
          <a:off x="2033101" y="702582"/>
          <a:ext cx="8054795" cy="506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95D81D5-A2B9-DF40-3846-75C11BDE1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8D40142A-DB7C-CA2E-0C2E-ED2BACA1E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6AC3F-E685-8A5D-12E7-FE2DDA05E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55B53B70-8116-BEDB-F3D1-B21B0EA74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E5205CED-BB0F-217D-5DFF-8D1C0D9B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4A36D6-C61F-5416-E70A-1346BF82ED5D}"/>
              </a:ext>
            </a:extLst>
          </p:cNvPr>
          <p:cNvSpPr txBox="1"/>
          <p:nvPr/>
        </p:nvSpPr>
        <p:spPr>
          <a:xfrm>
            <a:off x="1929862" y="855323"/>
            <a:ext cx="8187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Vybrané ekologické vzdělávací aktivity v Praze 10 pro rok 2024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B45208F-D161-2AFA-DAF5-9F8E67141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64" y="2123768"/>
            <a:ext cx="2565378" cy="3636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C798F66-6F87-E331-0CDE-78502552A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238" y="2123768"/>
            <a:ext cx="2497496" cy="3636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E9A6233-75CF-DDC1-CC17-C0B776F1B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48" y="2123768"/>
            <a:ext cx="2532144" cy="3636000"/>
          </a:xfrm>
          <a:prstGeom prst="rect">
            <a:avLst/>
          </a:prstGeom>
        </p:spPr>
      </p:pic>
      <p:pic>
        <p:nvPicPr>
          <p:cNvPr id="17" name="Obrázek 16" descr="Obsah obrázku text, kniha, Písmo, plakát&#10;&#10;Popis byl vytvořen automaticky">
            <a:extLst>
              <a:ext uri="{FF2B5EF4-FFF2-40B4-BE49-F238E27FC236}">
                <a16:creationId xmlns:a16="http://schemas.microsoft.com/office/drawing/2014/main" id="{551CA624-3A85-6BC5-AB36-72C94A4CF5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07" y="2123768"/>
            <a:ext cx="2612913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6DCBC-1B8E-8DF1-79BC-877984C5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C69588A-F8E1-F65C-FE73-F741EBAE9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CE9FC1D1-06AF-324D-24D2-EC6564FA0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EA2C5C-A603-E733-A896-71AD2D4E2D81}"/>
              </a:ext>
            </a:extLst>
          </p:cNvPr>
          <p:cNvSpPr txBox="1"/>
          <p:nvPr/>
        </p:nvSpPr>
        <p:spPr>
          <a:xfrm>
            <a:off x="1929862" y="855323"/>
            <a:ext cx="8187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Nové informační podklady pro veřejnost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B40D41-B88C-D03C-A93B-3E66C4380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7" y="1711477"/>
            <a:ext cx="2828430" cy="433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943F1D-D5C1-622A-6304-C2C55F712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936" y="1711477"/>
            <a:ext cx="4071587" cy="433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44EB580-2D7D-945E-3600-5F0D83A21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1711477"/>
            <a:ext cx="3002988" cy="43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37E3A-4077-92BE-D22C-C9D4B71C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D9BA001-735A-C22D-4167-BDB919A26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4A615D7E-41DC-BC67-8B43-86A936A28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0C9CC03-9DA9-98D0-1A56-F236FD2A1F71}"/>
              </a:ext>
            </a:extLst>
          </p:cNvPr>
          <p:cNvSpPr txBox="1"/>
          <p:nvPr/>
        </p:nvSpPr>
        <p:spPr>
          <a:xfrm>
            <a:off x="1929862" y="855323"/>
            <a:ext cx="8187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Vybrané plánované eko – akce v prvním pololetí r. 2025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DD5976-3C32-91DD-B7EB-2D3C29A23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60" y="1312523"/>
            <a:ext cx="3486528" cy="50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DFC6B2-0D01-EDE2-B22A-5F7379101D89}"/>
              </a:ext>
            </a:extLst>
          </p:cNvPr>
          <p:cNvSpPr txBox="1"/>
          <p:nvPr/>
        </p:nvSpPr>
        <p:spPr>
          <a:xfrm>
            <a:off x="4748982" y="2182761"/>
            <a:ext cx="6597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29.3. (a dále) Společně ukliďme Prahu 10</a:t>
            </a:r>
          </a:p>
          <a:p>
            <a:r>
              <a:rPr lang="cs-CZ" dirty="0"/>
              <a:t>24.4. Přednáška pro veřejnost </a:t>
            </a:r>
            <a:r>
              <a:rPr lang="cs-CZ" i="1" kern="0" dirty="0">
                <a:latin typeface="Aptos" panose="020B0004020202020204" pitchFamily="34" charset="0"/>
              </a:rPr>
              <a:t>Cirkulární ekonomika v praxi, </a:t>
            </a:r>
            <a:r>
              <a:rPr lang="cs-CZ" kern="0" dirty="0">
                <a:latin typeface="Aptos" panose="020B0004020202020204" pitchFamily="34" charset="0"/>
              </a:rPr>
              <a:t>pobočka městské knihovny v ul. Počernická</a:t>
            </a:r>
          </a:p>
          <a:p>
            <a:r>
              <a:rPr lang="cs-CZ" kern="0" dirty="0">
                <a:latin typeface="Aptos" panose="020B0004020202020204" pitchFamily="34" charset="0"/>
              </a:rPr>
              <a:t>26.4. </a:t>
            </a:r>
            <a:r>
              <a:rPr lang="cs-CZ" kern="0" dirty="0" err="1">
                <a:latin typeface="Aptos" panose="020B0004020202020204" pitchFamily="34" charset="0"/>
              </a:rPr>
              <a:t>Ekofest</a:t>
            </a:r>
            <a:r>
              <a:rPr lang="cs-CZ" kern="0" dirty="0">
                <a:latin typeface="Aptos" panose="020B0004020202020204" pitchFamily="34" charset="0"/>
              </a:rPr>
              <a:t> 2025 - 21. ročník Dne Země v Malešicích</a:t>
            </a:r>
          </a:p>
          <a:p>
            <a:r>
              <a:rPr lang="cs-CZ" kern="0" dirty="0">
                <a:solidFill>
                  <a:schemeClr val="accent4"/>
                </a:solidFill>
                <a:latin typeface="Aptos" panose="020B0004020202020204" pitchFamily="34" charset="0"/>
              </a:rPr>
              <a:t>Přednášky pro veřejnost v rámci Týdne pro klima:</a:t>
            </a:r>
          </a:p>
          <a:p>
            <a:r>
              <a:rPr lang="cs-CZ" kern="0" dirty="0">
                <a:solidFill>
                  <a:schemeClr val="accent4"/>
                </a:solidFill>
                <a:latin typeface="Aptos" panose="020B0004020202020204" pitchFamily="34" charset="0"/>
              </a:rPr>
              <a:t>4.6. </a:t>
            </a:r>
            <a:r>
              <a:rPr lang="cs-CZ" sz="1800" i="1" dirty="0">
                <a:solidFill>
                  <a:schemeClr val="accent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Stromy kolem nás - významné dřeviny Prahy 10</a:t>
            </a:r>
            <a:r>
              <a:rPr lang="cs-CZ" i="1" dirty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cs-CZ" dirty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klubovna pro seniory v ul. Na Louži</a:t>
            </a:r>
            <a:endParaRPr lang="cs-CZ" kern="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cs-CZ" dirty="0">
                <a:solidFill>
                  <a:schemeClr val="accent4"/>
                </a:solidFill>
              </a:rPr>
              <a:t>5.6. </a:t>
            </a:r>
            <a:r>
              <a:rPr lang="cs-CZ" sz="1800" i="1" kern="0" dirty="0">
                <a:solidFill>
                  <a:schemeClr val="accent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Textil a jeho stopy na planetě, </a:t>
            </a:r>
            <a:r>
              <a:rPr lang="cs-CZ" sz="1800" kern="0" dirty="0">
                <a:solidFill>
                  <a:schemeClr val="accent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pobočka městské knihovny v ul. Korunní</a:t>
            </a:r>
            <a:endParaRPr lang="cs-CZ" dirty="0">
              <a:solidFill>
                <a:schemeClr val="accent4"/>
              </a:solidFill>
            </a:endParaRPr>
          </a:p>
          <a:p>
            <a:r>
              <a:rPr lang="cs-CZ" dirty="0"/>
              <a:t>7.6. Reuse den v Záběhlicích, prostranství u OC Cíl</a:t>
            </a:r>
          </a:p>
          <a:p>
            <a:endParaRPr lang="cs-CZ" dirty="0"/>
          </a:p>
          <a:p>
            <a:r>
              <a:rPr lang="cs-CZ" dirty="0"/>
              <a:t>Venkovní výstava </a:t>
            </a:r>
            <a:r>
              <a:rPr lang="cs-CZ" i="1" dirty="0" err="1"/>
              <a:t>Bezodpadu</a:t>
            </a:r>
            <a:r>
              <a:rPr lang="cs-CZ" i="1" dirty="0"/>
              <a:t> na Praze 10</a:t>
            </a:r>
          </a:p>
          <a:p>
            <a:r>
              <a:rPr lang="cs-CZ" dirty="0"/>
              <a:t>leden – březen, oplocení mateřské školy v ul. Bajkalská</a:t>
            </a:r>
          </a:p>
          <a:p>
            <a:r>
              <a:rPr lang="cs-CZ" dirty="0"/>
              <a:t>duben </a:t>
            </a:r>
            <a:r>
              <a:rPr lang="cs-CZ"/>
              <a:t>- červen</a:t>
            </a:r>
            <a:r>
              <a:rPr lang="cs-CZ" dirty="0"/>
              <a:t>, oplocení dětského hřiště v ul. Nad Primaskou</a:t>
            </a:r>
          </a:p>
        </p:txBody>
      </p:sp>
    </p:spTree>
    <p:extLst>
      <p:ext uri="{BB962C8B-B14F-4D97-AF65-F5344CB8AC3E}">
        <p14:creationId xmlns:p14="http://schemas.microsoft.com/office/powerpoint/2010/main" val="315495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6F62A-064F-964A-80C1-3BD4A62A5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ovéPole 2">
            <a:extLst>
              <a:ext uri="{FF2B5EF4-FFF2-40B4-BE49-F238E27FC236}">
                <a16:creationId xmlns:a16="http://schemas.microsoft.com/office/drawing/2014/main" id="{E7922C7B-30AE-26BB-C523-225832B0E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405896"/>
              </p:ext>
            </p:extLst>
          </p:nvPr>
        </p:nvGraphicFramePr>
        <p:xfrm>
          <a:off x="2033101" y="702582"/>
          <a:ext cx="8192447" cy="525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3BFD176-D88C-F882-23B9-15274D888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6021C531-3286-CA15-5869-84A57972A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334</TotalTime>
  <Words>327</Words>
  <Application>Microsoft Office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Aptos</vt:lpstr>
      <vt:lpstr>Corbel</vt:lpstr>
      <vt:lpstr>Základ</vt:lpstr>
      <vt:lpstr>4. Ekosetkání na Desítce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Kaštovský Roman (ÚMČ Praha 10)</dc:creator>
  <cp:lastModifiedBy>Kaštovský Roman (ÚMČ Praha 10)</cp:lastModifiedBy>
  <cp:revision>7</cp:revision>
  <dcterms:created xsi:type="dcterms:W3CDTF">2025-03-24T11:57:01Z</dcterms:created>
  <dcterms:modified xsi:type="dcterms:W3CDTF">2025-03-24T17:31:33Z</dcterms:modified>
</cp:coreProperties>
</file>