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8" r:id="rId4"/>
    <p:sldId id="263" r:id="rId5"/>
    <p:sldId id="261" r:id="rId6"/>
    <p:sldId id="262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ABAB"/>
    <a:srgbClr val="A7A3A3"/>
    <a:srgbClr val="ADADAD"/>
    <a:srgbClr val="AAAAAA"/>
    <a:srgbClr val="A9A9A9"/>
    <a:srgbClr val="A7A7A7"/>
    <a:srgbClr val="A1A1A1"/>
    <a:srgbClr val="BABA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14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27E772-417D-41AC-977A-5947794A20C6}" type="datetimeFigureOut">
              <a:rPr lang="cs-CZ" smtClean="0"/>
              <a:t>26.03.2024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978353-84E0-42B8-A23E-03727E88A6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15399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DF10AF-0649-4285-9921-0ED5507F67CE}" type="datetimeFigureOut">
              <a:rPr lang="cs-CZ" smtClean="0"/>
              <a:t>26.03.2024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994B20-F5C4-4327-8348-5743849935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78980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94B20-F5C4-4327-8348-574384993570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3574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94B20-F5C4-4327-8348-574384993570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4384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94B20-F5C4-4327-8348-574384993570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54816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94B20-F5C4-4327-8348-574384993570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4298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94B20-F5C4-4327-8348-574384993570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8879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49B3D-6DA0-41BF-8E4F-4EC570367C3E}" type="datetime1">
              <a:rPr lang="cs-CZ" smtClean="0"/>
              <a:t>26.03.2024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04352-64B3-4CCA-998A-DA207A65FC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4727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44F65-B844-4E9E-94C1-8846D892C8DA}" type="datetime1">
              <a:rPr lang="cs-CZ" smtClean="0"/>
              <a:t>26.03.2024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04352-64B3-4CCA-998A-DA207A65FC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1813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CC900-1660-49EA-8C7A-920884711F51}" type="datetime1">
              <a:rPr lang="cs-CZ" smtClean="0"/>
              <a:t>26.03.2024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04352-64B3-4CCA-998A-DA207A65FC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1611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D9888-6305-4963-A98A-CC6C2DB1C4BE}" type="datetime1">
              <a:rPr lang="cs-CZ" smtClean="0"/>
              <a:t>26.03.2024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04352-64B3-4CCA-998A-DA207A65FC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8292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B8817-BA67-4A9E-81AC-1B31DC1EDC34}" type="datetime1">
              <a:rPr lang="cs-CZ" smtClean="0"/>
              <a:t>26.03.2024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04352-64B3-4CCA-998A-DA207A65FC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1021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A9C76-D212-4803-9569-BBFC2FB9B2B2}" type="datetime1">
              <a:rPr lang="cs-CZ" smtClean="0"/>
              <a:t>26.03.2024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04352-64B3-4CCA-998A-DA207A65FC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6615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C79FB-1DB9-4057-AB40-3E9983EF03A1}" type="datetime1">
              <a:rPr lang="cs-CZ" smtClean="0"/>
              <a:t>26.03.2024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04352-64B3-4CCA-998A-DA207A65FC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2033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E4032-AF32-4F8E-AF58-51C7B5A5FC10}" type="datetime1">
              <a:rPr lang="cs-CZ" smtClean="0"/>
              <a:t>26.03.2024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04352-64B3-4CCA-998A-DA207A65FC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0511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01C13-7941-4343-BE83-5F729314A7D4}" type="datetime1">
              <a:rPr lang="cs-CZ" smtClean="0"/>
              <a:t>26.03.2024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04352-64B3-4CCA-998A-DA207A65FC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3284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80725-9428-44A5-9269-7E5551C5E26D}" type="datetime1">
              <a:rPr lang="cs-CZ" smtClean="0"/>
              <a:t>26.03.2024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04352-64B3-4CCA-998A-DA207A65FC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0376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5943C-EEFA-4C97-9A49-B73AD9268D4F}" type="datetime1">
              <a:rPr lang="cs-CZ" smtClean="0"/>
              <a:t>26.03.2024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04352-64B3-4CCA-998A-DA207A65FC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8412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288D5-86EE-4231-8FBC-3E4A0B5D3195}" type="datetime1">
              <a:rPr lang="cs-CZ" smtClean="0"/>
              <a:t>26.03.2024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04352-64B3-4CCA-998A-DA207A65FC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916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10" Type="http://schemas.openxmlformats.org/officeDocument/2006/relationships/image" Target="../media/image3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bezodpadu@praha10.cz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hyperlink" Target="mailto:roman.kastovsky@praha10.cz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AB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CAE66A1-6EFA-56B3-A320-F4A36B0719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4457" y="0"/>
            <a:ext cx="61675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096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AB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1800" dirty="0"/>
              <a:t>Program: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Úvodní slovo, představení účastníků akce 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Aktuality z MČ Praha 10 (projekty adaptačních opatření, Desítka bez odpadu, udržitelnost, aktualizace strategického plánu)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Mgr. Jitka Burianová, Ministerstvo ŽP – Představení Programu na podporu nestátních neziskových organizací.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Ing. Lenka Skoupá,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Toulcův</a:t>
            </a:r>
            <a:r>
              <a:rPr lang="cs-CZ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dvůr, z.s. - Hospodaření s dešťovou vodou na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Toulcově</a:t>
            </a:r>
            <a:r>
              <a:rPr lang="cs-CZ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dvoře jako příklad dobré praxe.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</a:t>
            </a:r>
            <a:r>
              <a:rPr lang="cs-CZ" sz="1800" i="1" dirty="0">
                <a:latin typeface="Calibri" panose="020F0502020204030204" pitchFamily="34" charset="0"/>
                <a:ea typeface="Times New Roman" panose="02020603050405020304" pitchFamily="18" charset="0"/>
              </a:rPr>
              <a:t>omáš</a:t>
            </a:r>
            <a:r>
              <a:rPr lang="cs-CZ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Hodek, Dita Laštovičková,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Ekodomov</a:t>
            </a:r>
            <a:r>
              <a:rPr lang="cs-CZ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z.s. – Představení připravované aplikace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Mitigační</a:t>
            </a:r>
            <a:r>
              <a:rPr lang="cs-CZ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kalkulačka,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Carbon</a:t>
            </a:r>
            <a:r>
              <a:rPr lang="cs-CZ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Collect</a:t>
            </a:r>
            <a:r>
              <a:rPr lang="cs-CZ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Carbon</a:t>
            </a:r>
            <a:r>
              <a:rPr lang="cs-CZ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Overseer</a:t>
            </a:r>
            <a:r>
              <a:rPr lang="cs-CZ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 jejich možnosti pro podporu budování komunity, přínosů k péči o půdu a péči o klima.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Plánované aktivity ze strany účastníků setkání v roce 2024 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Inspirace, náměty, požadavky ke spolupráci 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Neformální diskuze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057" y="440569"/>
            <a:ext cx="1050756" cy="1029600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5F72C1E4-E6A1-3CE7-2264-773CEF19D5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1494" y="522566"/>
            <a:ext cx="2520000" cy="8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823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AB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cs-CZ" sz="2800" i="1"/>
            </a:br>
            <a:r>
              <a:rPr lang="cs-CZ" sz="2800" i="1"/>
              <a:t>Ekoosvětové aktivity v Praze 10</a:t>
            </a:r>
            <a:br>
              <a:rPr lang="cs-CZ" sz="2800" i="1"/>
            </a:br>
            <a:endParaRPr lang="cs-CZ" sz="2800" i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057" y="440569"/>
            <a:ext cx="1050756" cy="102960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0792A822-6AB6-F056-3C11-3DCAE7BB99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863" y="1858279"/>
            <a:ext cx="3108900" cy="433800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713FA192-B7C5-8413-1DCA-F79909B5CE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1693" y="1858279"/>
            <a:ext cx="3041214" cy="4338000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4881D53F-6614-D180-8933-E994A4AA82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9763" y="1858279"/>
            <a:ext cx="4311930" cy="4338000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9D380709-9E95-47BB-5EC5-CDCB0C4CB8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57219" y="514369"/>
            <a:ext cx="2520000" cy="8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353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AB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2E1B7F4E-40B8-F9BC-171C-76810C4E33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22342" y="1690688"/>
            <a:ext cx="4576312" cy="2552400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7678" y="365125"/>
            <a:ext cx="1453411" cy="10440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057" y="440569"/>
            <a:ext cx="1050756" cy="10296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cs-CZ" sz="2800" i="1" dirty="0"/>
            </a:br>
            <a:r>
              <a:rPr lang="cs-CZ" sz="2800" i="1" dirty="0"/>
              <a:t>Ekoosvětové aktivity v Praze 10</a:t>
            </a:r>
            <a:br>
              <a:rPr lang="cs-CZ" sz="2800" i="1" dirty="0"/>
            </a:br>
            <a:endParaRPr lang="cs-CZ" sz="2800" i="1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813995D-D7D9-8FE3-065C-394E0EF293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057" y="1697888"/>
            <a:ext cx="1911819" cy="253800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AF562CA8-C4AF-C4E2-BA69-51F5CF8A9C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03121" y="1705088"/>
            <a:ext cx="3450679" cy="253800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C82460D7-C77E-0CF6-D2F3-E8C85E2C4A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01751" y="4235888"/>
            <a:ext cx="3406015" cy="253800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88810FAA-163E-8029-A1A5-951D85B6B0A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12852" y="4257488"/>
            <a:ext cx="3371604" cy="2538000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66F08991-E758-A1C7-D863-9B9FD2AB97D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71494" y="522566"/>
            <a:ext cx="2520000" cy="8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73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AB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1"/>
          <p:cNvSpPr>
            <a:spLocks noGrp="1"/>
          </p:cNvSpPr>
          <p:nvPr>
            <p:ph idx="1"/>
          </p:nvPr>
        </p:nvSpPr>
        <p:spPr>
          <a:xfrm>
            <a:off x="606057" y="1825625"/>
            <a:ext cx="11208715" cy="4351338"/>
          </a:xfrm>
        </p:spPr>
        <p:txBody>
          <a:bodyPr>
            <a:normAutofit fontScale="77500" lnSpcReduction="20000"/>
          </a:bodyPr>
          <a:lstStyle/>
          <a:p>
            <a:pPr marL="342900" lvl="0" indent="-342900" algn="just"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Uspořádání setkání zástupců ekologických organizací, místních komunit, spolků a radnice MČ Praha 10.</a:t>
            </a:r>
          </a:p>
          <a:p>
            <a:pPr marL="342900" indent="-342900" algn="just"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Zajištění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ekoosvětového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programu a informačního stánku MČ Praha 10 na Dni Země v Malešicích a části doprovodného programu.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Zajištění školení pro společenství vlastníků jednotek na podporu FVE a komunitní energetiky.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Zajištění swapu na radnici MČ Praha 10 ve dnech </a:t>
            </a:r>
            <a:r>
              <a:rPr lang="cs-CZ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14.06.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15.06.2023.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Dodávka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ekoosvětových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brožur a edukačních pomůcek v celkovém počtu 400 ks pro akce MČ.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Nástřik piktogramů s apelem k zajišťování úklidu po psech v plochách MČ, celkem 120 míst.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Tvorba textu pro informační tabuli u významného stromu Cedr atlaský na Třebešíně.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Dodávka košíků a sáčků na bioodpad pro propagaci kompostování.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 spolupráci Magistrátem HMP byla zajištěna akce „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Reuse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neděle v Záběhlicích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“. 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Uspořádání osvětové akce 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Kompostovací poradna na Kubáni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ve spolupráci se spolkem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Ekodomov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Uspořádání semináře pro učitele ZŠ a MŠ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Živá zahrada - využití školní zahrady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v areálu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Toulcova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dvora ve spolupráci s organizací Botič o.p.s.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Domluva osvětové akce 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Ekoporadna na tržišti – jak na vysloužilé elektrozařízení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 ve spolupráci se spol.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Asekol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a.s.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Instalace informačních cedulí k zamezení vzniku černých skládek na 21 místech Prahy 10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Tisk a dodávka 500 ks informační brožury – 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Živá zahrada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pro veřejné akce.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Akce 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Psí besídka v Heroldových sadech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sbírka pro útulky + osvěta.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Dodávka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ekoosvětových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edukačních materiálů pro děti v počtu 500 ks.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</a:pP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7678" y="365125"/>
            <a:ext cx="1453411" cy="10440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57" y="440569"/>
            <a:ext cx="1050756" cy="10296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cs-CZ" sz="2800" i="1" dirty="0"/>
            </a:br>
            <a:r>
              <a:rPr lang="cs-CZ" sz="2800" i="1" dirty="0"/>
              <a:t>Ekoosvětové aktivity v Praze 10</a:t>
            </a:r>
            <a:br>
              <a:rPr lang="cs-CZ" sz="2800" i="1" dirty="0"/>
            </a:br>
            <a:endParaRPr lang="cs-CZ" sz="2800" i="1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942CA62-EC8F-F2E6-B205-13D5068428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1494" y="522566"/>
            <a:ext cx="2520000" cy="8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63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AB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1"/>
          <p:cNvSpPr>
            <a:spLocks noGrp="1"/>
          </p:cNvSpPr>
          <p:nvPr>
            <p:ph idx="1"/>
          </p:nvPr>
        </p:nvSpPr>
        <p:spPr>
          <a:xfrm>
            <a:off x="838200" y="1825625"/>
            <a:ext cx="10976572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1600" u="sng" dirty="0">
                <a:solidFill>
                  <a:srgbClr val="0070C0"/>
                </a:solidFill>
              </a:rPr>
              <a:t>www.praha10.cz </a:t>
            </a:r>
          </a:p>
          <a:p>
            <a:pPr marL="0" indent="0" algn="ctr">
              <a:buNone/>
            </a:pPr>
            <a:endParaRPr lang="cs-CZ" sz="1600" dirty="0"/>
          </a:p>
          <a:p>
            <a:pPr marL="0" indent="0" algn="ctr">
              <a:buNone/>
            </a:pPr>
            <a:r>
              <a:rPr lang="cs-CZ" sz="1600" dirty="0">
                <a:hlinkClick r:id="rId3"/>
              </a:rPr>
              <a:t>bezodpadu@praha10.cz</a:t>
            </a:r>
            <a:endParaRPr lang="cs-CZ" sz="1600" dirty="0"/>
          </a:p>
          <a:p>
            <a:pPr marL="0" indent="0" algn="ctr">
              <a:buNone/>
            </a:pPr>
            <a:endParaRPr lang="cs-CZ" sz="1600" dirty="0"/>
          </a:p>
          <a:p>
            <a:pPr marL="0" indent="0" algn="ctr">
              <a:buNone/>
            </a:pPr>
            <a:r>
              <a:rPr lang="cs-CZ" sz="1600" dirty="0">
                <a:hlinkClick r:id="rId4"/>
              </a:rPr>
              <a:t>roman.kastovsky@praha10.cz</a:t>
            </a:r>
            <a:endParaRPr lang="cs-CZ" sz="1600" dirty="0"/>
          </a:p>
          <a:p>
            <a:endParaRPr lang="cs-CZ" sz="1600" dirty="0"/>
          </a:p>
          <a:p>
            <a:pPr marL="0" indent="0" algn="ctr">
              <a:buNone/>
            </a:pPr>
            <a:r>
              <a:rPr lang="cs-CZ" sz="1100" dirty="0">
                <a:solidFill>
                  <a:schemeClr val="accent1">
                    <a:lumMod val="75000"/>
                  </a:schemeClr>
                </a:solidFill>
                <a:latin typeface="Viner Hand ITC" panose="03070502030502020203" pitchFamily="66" charset="0"/>
              </a:rPr>
              <a:t>Roman Kaštovský, ÚMČ Praha 10</a:t>
            </a:r>
          </a:p>
          <a:p>
            <a:pPr marL="0" indent="0" algn="ctr">
              <a:buNone/>
            </a:pPr>
            <a:r>
              <a:rPr lang="cs-CZ" sz="1100" dirty="0">
                <a:solidFill>
                  <a:schemeClr val="accent1">
                    <a:lumMod val="75000"/>
                  </a:schemeClr>
                </a:solidFill>
                <a:latin typeface="Viner Hand ITC" panose="03070502030502020203" pitchFamily="66" charset="0"/>
              </a:rPr>
              <a:t>odbor životního prostředí</a:t>
            </a:r>
          </a:p>
          <a:p>
            <a:pPr marL="0" indent="0" algn="ctr">
              <a:buNone/>
            </a:pPr>
            <a:r>
              <a:rPr lang="cs-CZ" sz="1100" dirty="0">
                <a:solidFill>
                  <a:schemeClr val="accent1">
                    <a:lumMod val="75000"/>
                  </a:schemeClr>
                </a:solidFill>
                <a:latin typeface="Viner Hand ITC" panose="03070502030502020203" pitchFamily="66" charset="0"/>
              </a:rPr>
              <a:t> oddělení městské zeleně a čistoty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07678" y="365125"/>
            <a:ext cx="1453411" cy="10440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057" y="440569"/>
            <a:ext cx="1050756" cy="10296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cs-CZ" sz="2800" i="1" dirty="0"/>
            </a:br>
            <a:r>
              <a:rPr lang="cs-CZ" sz="2800" i="1" dirty="0"/>
              <a:t>Ekoosvětové aktivity v Praze 10</a:t>
            </a:r>
            <a:br>
              <a:rPr lang="cs-CZ" sz="2800" i="1" dirty="0"/>
            </a:br>
            <a:endParaRPr lang="cs-CZ" sz="2800" i="1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1FB920C-D405-796B-3FD5-F1551E4DD8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71494" y="522566"/>
            <a:ext cx="2520000" cy="8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9720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TM10001115[[fn=Balík]]</Template>
  <TotalTime>673</TotalTime>
  <Words>440</Words>
  <Application>Microsoft Office PowerPoint</Application>
  <PresentationFormat>Širokoúhlá obrazovka</PresentationFormat>
  <Paragraphs>44</Paragraphs>
  <Slides>6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Symbol</vt:lpstr>
      <vt:lpstr>Viner Hand ITC</vt:lpstr>
      <vt:lpstr>Office Theme</vt:lpstr>
      <vt:lpstr>Prezentace aplikace PowerPoint</vt:lpstr>
      <vt:lpstr> </vt:lpstr>
      <vt:lpstr> Ekoosvětové aktivity v Praze 10 </vt:lpstr>
      <vt:lpstr> Ekoosvětové aktivity v Praze 10 </vt:lpstr>
      <vt:lpstr> Ekoosvětové aktivity v Praze 10 </vt:lpstr>
      <vt:lpstr> Ekoosvětové aktivity v Praze 10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Kaštovský Roman Ing. (ÚMČ Praha 10)</dc:creator>
  <cp:lastModifiedBy>Kaštovský Roman Ing. (ÚMČ Praha 10)</cp:lastModifiedBy>
  <cp:revision>19</cp:revision>
  <dcterms:created xsi:type="dcterms:W3CDTF">2023-03-21T07:55:08Z</dcterms:created>
  <dcterms:modified xsi:type="dcterms:W3CDTF">2024-03-26T14:18:04Z</dcterms:modified>
</cp:coreProperties>
</file>